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7B6A-C3F5-48B4-B21C-FD1F7D860CD5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5885-64E8-4D9E-A2F8-4479CE7F2E57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2522711"/>
          </a:xfrm>
          <a:solidFill>
            <a:schemeClr val="bg1">
              <a:lumMod val="85000"/>
              <a:alpha val="7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AU" sz="5000" dirty="0" smtClean="0">
                <a:latin typeface="Aharoni" pitchFamily="2" charset="-79"/>
                <a:cs typeface="Aharoni" pitchFamily="2" charset="-79"/>
              </a:rPr>
              <a:t>Make Your Own Kind of Music</a:t>
            </a:r>
            <a:endParaRPr lang="en-AU" sz="5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QTEhQUExQWFhUXGB4VFxcYGBQgHxsaIRkYHBgcGx8cHCgkGxslHB0eITEjJikrLi4uFyAzODMsNygtLisBCgoKDg0OGxAQGywkICY0NDQ0NTIsLDQ0MiwvNCwsLCwvNC8sNCwwLDAtLCw0LC8sLDQ0LCwsLC8sLCwsLCwsLP/AABEIAKwBJQMBEQACEQEDEQH/xAAcAAEAAgMBAQEAAAAAAAAAAAAABQYDBAcCAQj/xABIEAACAQIDBAcDCQUFBwUAAAABAgMAEQQSIQUxQWEGEyIyUXGBB5GhFCMzQlJygrHBYpKi0fAVJHOy4RZDU2OT0vE0RFSjwv/EABsBAQACAwEBAAAAAAAAAAAAAAADBAECBQYH/8QAPREAAQMCAgYJAwEHBQADAAAAAQACAwQRITEFEkFRYXETIjKBkaGx0fAUweEjBjNCUmKS8SRygqLSFRZT/9oADAMBAAIRAxEAPwDuNESiJREoiURKIlESiJREoiURKIlESiJREoiURKIlESiJREoiURKIlESiJREoiURKIlESiJREoiiNo9vFYdOC5pW9BZfjWwyV2HqQSP32HupetVSSiJREoiURKIlESiJREoiURKIlESiJREoiURKIlESiJREoiURKIlESiJREoiURKIlESiJREoiURKIofZXzk88vAEQr5L3vjWxysrtR1IWR9578vJTFaqklESiJREoiURKIlESiJREoiURKIlESiJREoiURKIlESiJREoiURKIlESiJREoiURKIlESiJREoi0tsYzqoXfjay82Og+NZAuVPTRdLIG7NvJfdj4PqoUTiBdvvHU/GhNylTL0spd8sorHbTYbRw8K6jq3L+RF19xT+KrccINM553i3zvXJknIq2Rjcb/O5WGqavpREoiURKIlESiJREoiURKIlESiJREoiURKIlESiJREoiURKIlESiJREoiURKIlESiJRFhlYhl8DdT57wfhb1qvK9zJGG+BuDzOIPlbvUjQC071mqwo1Cz/P4lU3xwdtucn1R6b/AH1tkFeZ+jAXbXYDlt8V7j29EHeOVgjKxGu4jepv5W31zxXRB7o5DYg/4WDQyFjXxi4I/wAqE6JAz4zFYtgQL9XHfw0//Kr+8a7s8sf07GRuDhngb+i89Swy/VSSytLdguCMO/kFcqoLqJREoi5/s72hKcbLFJYQM+SJ/skdm7eKsRe/C/hutOpzqAjNehm0IRStkZ2wLkb9uHEefPPoFVV55KIlESiJREoiURKIlESiJREoiURKIlESiJREoiURKIlESiJREoiURKIlESiLFiY8ykDfvHmNR8agqYzJEWjPZzGI87LeN2q4ErT2ntLJECou72WNfFj/AC41JA8SsDxkRdTwU+vIQ7IZngsmyMD1MYUm7HtO3ix3n+vCpCbrSom6V99mzkqn04aOPOSLys65AOIKgG/iAV97c6qs0S2uleCdW2N+YtbyWJtMO0fCxwGtfC3I3v5hS/R7YksBVi4IdfnEsdDa4sb9og6cNCarU1A6mlJa/WaeFuRzKtVFc2piGuzVcON+YyCsVdJc9KIofpdtDqMHPIDYhCFP7TdlT7yDW8TdZ4CuaPh6apYw5X8hiVw+TZUi4dMQR807mMHmAPgdR+A109ca2qvdipjMxhB6wF/nl4rqnsy6QGeAwyG8kNhc72Q90+Y7voPGqNRHquuMivJ6bohDL0jB1XeR2+6ulV1xEoiURKIlEWOLEK18rK1t9iDbztWxaRmFq17XZFZK1WyURKIlESiJREoiURKIlESiJREoiURKIlESiJREoiURKIsOMxSxIXc2Uf1Yc6LeON0jg1uaiNi4cvI00gIbfGh+ojEm/mdf63QxFjHOhbsx/uJPhe6u1Tw1gjYcNp3kKcY21O6plz1R9mOuPx5mI+bhv1Wney2t/E2b1WrMgNI/UGb249xP/q3iqUJbWs6Q5RvNu8D7tv4K81WV1KIlEVJ9rc5XBKB9eVQfIK7fmBVimHXXc0AwOqidwP2H3W7L0fB2UMNYZhCGH+IBnv6v+ZrXpP1dZQNrSNIdPs1vLL0XM+gG0TDjoTfSQ9U3MPoP4sp9KuTt1mFen0tB0tK8bRj4fi67rXNXg0oiURKIqL7Q9rPmXDR3GYZnte7XJCrpw0uRxuK62joG2Mru73Xn9M1bwRAzbnx3BeugnRyWKQzSAoMpUId5vbUjgNNx1pX1THt6NuKaIoZY39LJhhksvTbpO0R6iE2e3bf7N9yjnbW/C/u1oaMPHSPy2BbaU0mYndDFntO7hzUZ0BOKkxHWF5GiAOcuzEMbaAXOrXseVudT6Q6FkeqAL7LKDRDqiSXXJJbtuujVxF6VKIlESiL4zAAk6Aak1gmyKqbQ6ZZTaKLOB9Zmy38hY/H3VQdpFl7NF1UkqXDsturTE91BIsSAbHhyq+FaBuF7rKylESiJREoiURasW0YmleEODIgBZOIBFweY/mKyWkC6ldBI2MSEdU5FbVYUSURKIlEWvjsYkSF3Nh8SfADiaAXUkUT5XarQovD4Zp2E04youscR4ftPz5VlzgwElW3yNhb0UWJOZ+wXvD7Szziw7JBXmeNz7via8vT6XNRpBrWDqm44nbfyw5lZfTakJucVF9MNpNIwwUB7b/StwSPjc8NNTy0+sK9vSRtjaaiTIZcT8+YLzVdK6VwpYe0c+A+fMU2PjcOksEENyqBkzkCzEgEnxN2Ua15+TSbKmrBHEX2ch4L0cOjHUtGW8ufM+KtU0gUXO7/W1dFoubBc9zg0XK91hbJRFRfa+v8AdIjwE4v+5JVml7ZXe/Z4/wCocP6fuFd2cBSTuAufKqy4QBJsF+dtkEieG2/rEt+8K6z+yV9HqP3T77j6Lvm09omI93TLnJP2VZRJ6hGzDxsfCuW1t14CCASDPh3kG3mLHcpCtVWXiWVVF2YKPEkAfGi2a1zjZouo19vxk2jDyn/loSPfoKzqq0KKQYvIbzKj8DNO8k0kcKXZ8uaRh2cqhSumu8E/iqZ56rWn5faoIqela9zzJrEnY3Kwta543W/1OLbfLEn3UJ/zGocFPr0oya48zb0UZBsAy3keRSxYm5hiJNiQDcg8ADbhVh00jOqCbKm0UMn6hp23J2kn59lKLsuUCwxLgDd2I/5VBdWhPEBYRDxPunyDEcMUfWKM/wAqxcblt08G2L/sV96nFjdLE33kYfk1MFjXpjm1w5H3C+fKMUu+GN/uSEf5hTBOjpnZPI5j2Kf2zl+kgmTnlzD3qTSyz9Jrdh7T329V5n2tBKhRZF7VlIOhsTZt9uF6hnYXMLd+Hcc/JRSUkzRi0+vosuD2LChDBbkagk3t5cKgioIYnawGPFVtQBSVXFslEXkuL2vrvtWpe0O1b4rNja69VssJREoixzzKis7EBVBZieAAuSfSgF1s1pe4NbmVxfaUrS4jrbthMWfnFDkqrqR2CrH6NsumvZNt67q6DRZtswvcQtEUPR/vI8jbEg7bjaL44YjjmrDsz2iTQN1WPhbMPrqLNbxKmwa/ipA5Go3U4diwrmz6DimHSUrxbds8cxyKuezOlOEnt1c6XP1WOVvc1ifSq7ontzC4k+j6mHtsPqPJS96jVJReK2yM3VwL1sn7PdXmzbqzberkdIba8p1W+Z5BMFso5xLO3WScB9VPuj9aE7liWpGr0cQs3zPNb2NjLRso3kWFVK6J0tO+NmZCghcGvBKqmNxbYayoM+Kk7MUYsct97ty/152o/s7oB8bjUVOFvL8nhs4lR6V0oGgQw4uOXzctTaOzDhMOMzZpp2vNJ48coPhf32PkLv7QVrnxhjcG3t3fn0Vj9nqBsby9+L8yeJ9lsdD9kMziZhZV7t/rG1rjkPHxrlaMpXOeJnZDLj+F19J1TQwxNzOfBT+2ZCxSJd5Nz+n8/SvUwNsC8rydU4uIibtUtVZXUoirXtEwXW4CYDegEg/CQW/hvUsBs8Lp6Il6OrZfbh4/lRO3ukwGyI3B+cnjEQt42yyn0s3qRUjIv1bblbpaAnSLmkYNN+7NvjgqB0KwBmxuHUbg4kbyTta+dgPWrUzrMK9BpKYRUr3cLeOC7Pt8qIw7W7DBteIN1ccyUZrDxtXObmvF0msXlg2jzzHmB3LS2biZ5IwkdlCdgyvqxsBYhOBK5W7X2qybXU88cMby5+N8bDLx3XuMNy8YtcLCw65mnmO5Dd3P3YxoB6etSRwyPFwLDfkPFUZ9KdH1GnV4NGPutlJ8VIOxHHh08Ze01uSIQB6t6VtqwszJceGA8T7KiZKiTEANHHE+A91TsL0giCgPJiXJLOwRljW7MWNstmO/ia6jqV5OAaOeJw54Lgs0jExtnF5OJNsBcm+zFTWCxGAlRiUOZVLZZWZibAnQsxv+dVXsqWOGOHDD7K/FUUcrCbYgXs7HLvKmsP0ew5Rc8ETNlGYlFuTbUnSqrqqXWNnG3NX2UcOqNZgJ5LR21s6GBQ6YRnUXL9S2RlUC+YAMubyBrLaiVxsXeOKt02jKaY6lww7Mxc8xkq7srbUfUSSjEzCUyHq8Osl3yM4WJcsobNe4Nx41K5xvYtB429rLo1GgHNmayIua22Lrki4Fycb25cFceoxad2WKTlIhU/vIbfwVBrQuzaRyN/I+64hZUN7Lg7mLeY9k/tWRPpsPIv7UdpF/h7f8NOha7sPHfh+PNOne3tsPdiPLHyW1gtqQy6RyKxG9b9oeanUeoqN8L2doKWOeOTskH18M1ixUCSzBGRWCpma4B1Y2T/K/wqDHXFtnz3UzJnsfZriO9YX2DGusbyQ8ew5A9Qbi1SF9hcq4K2R2DwHcwtGfaMsO6eKYeBFm/huPfVOXSNJH2njux9FYZTxzfwOb6eaw4jpU5FhHkPE973VWmrHTNtSPZfibHuBHr4KRmjGg3c6/kvvR7aSGR2klFyLAsbX15+VVtF0dTHO+SoBuRne6VsDgwNY3DgpzaWOyRM8ZUtoqX1GdmCpex1GYjjXfaLlc6CHWkDXg2zPIC58gsmCxRcyaWCyFFPiAq3PLtFh+GsEWWksYYG44kX9ftY962qwolB7cPXSx4Qd0/Oz/AOEp0Q/fewt9lXqRmA1lfpf0Y3VBzyb/ALjt/wCI8yFt7a2PBiY8k6BhwO4rzU7xWrHuabhQ01VNTv1ojY+q5diNnyRq4ikjnw6yFEhnILWGmZRoUBN9VKkgA8ath7TngeC9UyZkjgXtLHkXLm5cjv2Zg4qM2ns3DrbPmgc6mPNnFvFbqGHrm863bI85YqxFUTG9rOG+1vHG3otuJWRMmDlhcMLG84Vjy6uXJ+VYtc3ffwVZ8rXO1pmkW/p+4uvEUW1UFk+Ugb/mzcfwEitv0eChfJRPN3at+P5XV+i2Dkiw0azO7ykZ3LsWIY65bk7l3elUpHAuNsl5uqkY+UlgAGyyw7Y24VbqMOvW4g8Pqxj7Uh4Dl/MVNDT3HSSGzfXkuVPVWd0UQ1n+Q4le9g7CEGaSRutxD6ySH/Kvgv8ALyAxPUmSzWizRkFmlpBES9xu85n7DgpeSMMLEAjmKqkA5q6HEYhY8ViBGpY8Nw8TwFbsYXGwUUsgjbrFaGyMOSTM/ebd5eP6DlU87wBqN2KtTRkkyuzKlarK6lEWntfFxxQyPMQIwpzX4g6W5k3tbnWzQSbBTU8b5JGtjz2L89yzkgLc5FJyKT3QTc+/S9dUDavoQaAS62Jz42XR/Z3s44dDLkz4iYfNpuyRb8zn6oY2PMBbb6pVD9Y2GQXnNLTCd2pezG5ne7cN9vdXCbDxxKZ8W4Yji3dW/wBVF8feTULGuedVgXAnrWxM6vVb5nn7BQeyTNK/VhmgiIyE/wC9coFyk3+iZomQ8TZOFWD0cWJGsfIe6xViSpjD2nVbnxIcMQP5dV4cO9WjA7Ohw6nIoW+rMd55sx1PqagfK+U9Y3VSOGOEdUW+bSseOxReN1hUsxUhTuW5BA1PPwrZkYa4F5sFpJKXMIjFz5Kn4X2dvbtzgHkpP6iuk7Sjb9VvmuG3QLiOs+3ctfE9D5opItesjaRVLKLFQWAuRrYc9akbXxvadhsVC/Q8sUjcbtuO7FdA+R/tyfvGuN0nAeC9L0P9R8VUum2z5zkjgxEv95bqTG1igXKxds1rqLDXfe9SxPbiXAYLr6Pkijxe2+piDc3vu3HhuUHtGTrMRFBjIurjw62coDIt2AEIzRKHRLXOtjcCpm2DdZu3u55qWJ0kMb3wS3c7LWA5nDIlX/AwPBGE+kVb9ppGLWuTqX8PPQAVWOo43vbu9lx5JZnv1i0G+7DyWyMco7wKfeFh793xrXojsxUfTtHaw5/LL5i9nwzAdYiP4EgXHkd49KMkfGeqSFl8Uco6wBUPszZ8nzkkE7KC7KqyjrFyocg1Jz94MR2rWYaVs2VriS9vhh+PJV2QvFzG4jgccvPzXvaeLnETJLDo1l6yJsw1IGqmz35ANrxqppCJj6dzWOzsMf6iG8tvBXKSWRkoMjMrm4N8gTz2bio7Z2yopTZcSpI3qFsw81Y3X1FcY/s3Iztvw4D73suk3TUUmDBjz+1rqewmw4k1tmPi2vw3Vbg0TTRG9tY8cfLLyUMlbK/C9uS9R4RJHlLorAMFF1B3Ip48zVmnJMkh4geAH3JWHSPYxgaSML+ZUbtTY0AkhVYwuZyXILCyKjEnQ6drKPWrrTgVZgqpix5Lr2GHMkD0utWLDRRYRcRLLNEpUSHK7C2fUC1u9qB51tYl2qFM6SWSpMMbWuN7Yjdt5YKrSdOYQeycaV8TKgPusfzqb6Z3BdUaIlIxEd/9pVv2HsMvGJZnlWSQZmAcg5derVja5YKded91QPNjYLjVVYGPMcYaWt4bdpHAla/SLZUS9XDGGM87ZEZmY5FGsklibHKvxZayzaTkFvSVUh1pH9loubAYnYO8+V1ZcJs+KMDIii2l7C/qd5qMm65kk8knaJUR0kjXESwYSwYE9fNcA2iQiw5Z3svkHqSPqguVilcYWOmvwHM+w87LXxns/wADJr1RQ/sO4Huvb4VsKiQbVuzSlS3+K/MD/Krn+ymCgxq9oiPDqJpjIy2zk/MoLAa6FiNbgDxqdsksjbAXJ+FST6UkbTl8pAvgPv7K1vicRitIQ2HhO+Zh22H/AC1PdH7R8dK1DIocX9Z27YOZ+y84XzVGEfVbvOZ5DZzKk9m7OiwyZUAW5uzE6sfFid5qvNO6Q6zyrMMDIW2YPzzW9UamXiWQKCSbAb6yASbBYc4NFyoiMHEOGbSMGyj7R/rf7qsue2AaoPWKota6pdrnsj588FM1VV9fI3DAEagi4PI7q1a4OaHDIovVbIuP+0vpJ183URn5qI9r9qTcT5LuHO/Kr9PHqjWOZXrtD0XQx9K7tO8h+VBdHsArSRtLYRs4RcwJBYmwuOKjfrobeF63kebENzV+qmLWODM7Xw3BdknnjwiBVDSSyHsqNXkbxJ4AcSdAKpxRGQ3yAzO5eArK3EXxJwDR9uG8r7gdksXE+JIeUd1R3IuSDi3ix18q3fMA3UjwHmefsq0dOS7pJTd3kOXHitDbM5WXrIxewEma2gaO+cLbV2aFmGn2BWGssOt89l16WXpmGNvK+yzsu5rwL/7s1Ox4NTZmPWHeCd3oNwqMyHJuC5ogF7vxPH2XvE4yOPvsF8Bx9BvNVZZ44u24BS3AUDiemMUcrROCh0ZWfsKykb7tu1uN3Co/qSQCxpPPD1x8lXdVMa8sdgpHB42SZc8TQFd11cv6aWF6wHVLtjR3k/YKZrw8XaQVn6qf/iR/9Nv++mpU/wA7f7T/AOltioWbpLGjMrYuAMpKsrI4IINiO9W/QVmYc0/8T/6V5ujatzQ5rCQVDydN8Nh2kZerkeQhnMXWXJACgkuLaAbgalZHXOIDmttzI8rFW4tCV0tg4ADifa5VV6TdNJ8b81GpjjOmRbln+8QNfIaeddJkLYxrOK9HQ6Igoh0jzdw2nADl7+i61sfaCTwxsGUlkVmAINiQCbiucJGFxa0i4XiaiMMlczcSPBZWwK71uh8VNveNx91TCU5HHmqhgbm3Dl8svCCSMWyq6j7ICkem4+lqzZjssFj9Rmy44YH2WPEYpXyKDY9Yt1Oh0ObcfKq1TGQGg7SPLH7KzTStcXWzAPt91nxuz4pfpI1a24kC48jvB8qnZK9nZNlDJCyTtgFaMuz2iF48S0a/ZlIdPe5zD96tn1UYF5QLb8vx5KNtLJe0TjyPW/PmsWAxk6qWMIlVmJzROLnWxOV7C2mnaOlqrUQikjLw613OzytcgYjgBsU1S+aNwa5t7AZHbYXwPG+1RW29tIzyA54mEBiXrFZbNM4W9yLaZAb3tqedXmwOGVjyN1eop2BjS7C7iTcWwjGse6zvLgrBiMNh8VCYiUkiIAsrA7t1ip0taobPjNyLFV6ercx/SxOx35qD/wBj8JhFeeOBpXjUuiszNqASABuvfkTW/TPf1SV0zpSpqSInv1QTY2wXNsf00xkzXOIZLnRYjlA5C2p9SauCBjdi9AzR1LE2wYDxOP4XQuhGGmVDi8fIQ5Xq4zKQMkV7km9rFj462UVUmLSdVgXn9ISRud0FOML3Ntp/Cn4+k2DY2GKgJ8BInrbXX0qMxPGwrnmlnGJYfAqE6O7aiPW4lmLyztdY41Z2WJbiJSFvlNrsb21c1YfTyYC1gNpw9VFWVkUZEDTfVzAx623Lw7lIbS2piBE8uRcPEilmeUhnsB9VFNgfNvSsNjiBsTrHhgPE+yqN+pmcGsbq334nwGHiVh6K9HgqLiMQufFSfOuza5SdwA3KVWy3A4VrLUOxYzBqtTxxukBz1RYE8Nu65OKseJlyIzH6oLe4XqlK8RsLzsF1hUr5zEyeJPuUfoK8t+rWS2zPkB7eqixJVzZ1jQZjooAuf63162OM2DQt3PDBcqLcmbtyHJCuuvH+v/FTySx0rC4nHadyqMjfVPGHV2Deo0bUzTxkaIpyqPAHQnztXinaTdPXMkPZBsORwJPFembRiOnLBnb0U1t/GdXEbd5uyP1Pu/SvQaQn6KE2zOA+64jjgtjZcRWGNW3hRfly9KmpWOZC1rswFkZKK6c7Z+S4SR1NpG+bj+819fQXb0q7CzXfZdDRtN9RUBpyGJ5D3yXIejGwnxcoQd2/aP5/6/zIq7LJqDivW1dU2njLiul9LtjQrgPkyKTIxHUqouzSDjbwy3BPAHyqtT6znl2wZryMeljFVtlkPaNrcDn3DM8lDbF6bYWKJZpjJNi3FnsouoBICgmyqumawNze5qaWN7uo3Bo+X5qb/wCvSCpe9trE4E7sw0W3eZWwntJw8j2lSVI+QU3+9Y3tyANaiBzR1c/mSzLoCd38QI3Yi6smP2tA+HWaJ1YIwdMupNu+gXeCULLY7s1UZJWwuAkNicO8qrFG6GXopBa+HjkeQNj3LzsbrZI+rzdWkZ6vTVytgY7k7vmyuuut6qyNnmN76jT/AHceAxWlUCX6+Wtj37f+wKl8LgI49VXtcWOrH1OtbxU0UWLRjvzPiqwCh9vdHocVNaUG7RjKymxUoxvbkesGh8B4Vu4Ausflv8qtNTsld1t3p/lYNi9HYsBIXXEEKws6Sslj9kjQWI9dCa3ay2S3paBzHXjub8PYKUfpJhBvxUH/AFE/nUvRu3LpDR9Uco3f2lUTbOysBisZM5xiIGVHBDx5S3aVxqd/ZVvxmrDHvawABejpqqtpqVjBCSQSMje2BB8yO5YsT0KwaxNKmK60JlZgrR9zMM+6+uS9udqyJ33sQtmaYq3SCN0Wre4xBzth52V/2L0cw2F1hiAa1i51Y/iOoHIaVWdI52ZXm6qvqKn96643bPBauxdnxskkbKM0MrxgjQhb549R4I6j0qvUUsUp1nNx37fHNYrgHPbJ/MAe/I+YK3fk00f0b9Yv2ZN/ow/Wq3RVEX7t2sNzs/H3VKxC9R7XQaSgxNvs+70O41ltcwHVlGoeP2ORWzQXENAxUaNrx4meOMISoJOY6X7DcN4HH0FVo9ItmqWMjBsCTf8A4nZ3/hdGXR5jgc6S2IAt3jb3KY6h17jXH2X19zb/AH3rt6zXdoeC4+o9vYN+B91S8finmlObffKFJ0XW3pzNeInM1ZUlgFzcgDcPtxK9TGIqaDWcQBtO/wCbFeMBCEjRQbgAC/j4mvWwQ9DG2PcLLgSSdI8v3qB+km4EPir+SQx2+E6/GrWQ7vX8Lo9iLkzzef8AwVLYjYuHc3aGMnxyrf3jWstnlbgHHxXEdTQuNy0eCw/7PxDutMn3J5x8M9q2+pftse4ey1+kj2Ejk53usQ6OIDmEswPjnF/eVv8AGn1H9LfBbdC61ukfb/cuddNuj+PaduzNPCD80b57Cw3gbmvfW1WYpY7XwBXotHTU8MIaHdbbfM9+5RmA6GzfSYofJ8OtjI8hAJF+6qjUsdw048d1bGZuTcSp5K5uUeLuCt8/tKhj7OHwzMg0FyqD0ADaedqg+lccXFcttCdpss+D2/8A2pJFAI2REbrpwSCGVCMiA8QXsTcDRawY+hBdfktTH0ALr3OQV8qoqa1dqH5mX7jf5TVerNqeQ/0n0WDksUmIjhAVVGY7kUC5PO1WYKYAdUABQyTNjwzO5aeIIW0mJYfsxj+XH+r1rVV8NIzO3qeSzT0UtS7WeO7YOahcftF52CgHLfsoP18T+VeMq62ateGgYbB77z6ea9NBTx07bnxUzgNiBI3z2zspHJRb8+ddik0S2KF3SdpwI5fNpXPnrdZ41eyD4rDgAcTKJXHYQAAeLbz8dfdSl1q2UTPHVblz/wA/ZUJGashG5WKu4sLmvtYdpJsNADYBWkbwGoGY+QDe+rdPZrS4r0egwGsfIeA+eSs+wsDFs/CZ207IZjx5KPE3PqTUVnTSWGZXG0pX67i9x6o+eexU7pxtSWJVLHJiMQpJsfoYAdI1PBmPebkRVxuqeo3sjzO/2Uv7P6P6Z5qpxjsG7h78VXdgdGGmnihmLQdahkjLLcuBwAuLG1zrwG7UVl8oa0kYr0tTXNjidIzrWNjjkp/ans6AbJhpjJINWVlAAHNh3TysaoDSbelEWrc7bbOfsuXFp27rSMw4Kt9HtqyYDFZmUjK2SZCNbbm/EN4P6Gr0kTZQDt2FdKqgZVxYcwfm/auo4TaMeGazsAluqFrm+WzQZQLliYpACRxjAqkWl2XzeuJJBJUtuwY5+ODrnIWcL8it4YzFTfRRCBODz3LnyiUi34mB5VizRnioOipof3jtc7m5f3H7DvXmXYV8vXzTTXNjdsgAse6IsthcDiagkfZ7XAWxt4j3sozWargYmNbbhfx1rraw/R3Cp3cPFfxKKT7yL1KXuO1YfX1L85HeJW+mGQbkUeSisXKrmR5zJUVtiBVnwshVSCzQNoNzrdf40UfirZpwIVyme50MjL7A4dxt6E+Cy43o5hZQQ2HiuRbNkUEeRAvQPcNq0ir6mMgtkd4lQnR/o8rYaJopp4HAyuEkYrnUlXuj3FswOmlbvf1jcXV+srnCdzZGNeMxcY2OIxFjkVp4PH4iHGTRo8WMZkV5ApWN7r2DoLrnylbjTRRurYtaWgnBTywU81Kx7g6IAkC93DHHna97c9qsOz+lEEj9W2aGb/hTDI3pfRvQ1GYyBfMLmTaOmjbrts5u9uI9x3rP0jwLzQ5UtfMGseI10/X0rnV9O+eLVZndR0UzIpdZ6i9k7Cmg+cBQvuyG9rcm8a59No+eA9K2xdu4c96mrq3phqMy9VNYTaascjAxyfYb9DxrpQ1jHu1HdV24/beuaCtwqNdBrvq2MDdZOIsVqTYRVBZSY7C5y7tPEbqlEpODsVCKYE/p4E7vZQGwesDxlkzFIOsYA2s07l336FgU/i51I4MIzt+F1K572MdbrAvsN+qwWHr5KwrtFNzXQ+DAj/SozC7ZjyXKFQzI4c1so4OoIPlUZBGamBByXqsLKURQfS7o+MbCI85Qq2dTa4vYixF9RYmpYpOjddTQTdE69lSY/ZjPfWaIDxAcn3WH51Z+rbuVk1gOxXfox0bjwSEISztbO53m24AcALnTnVaWUyHFVJJS84qRnx8a6FrnwGp+FYbE52xVXzsbhfFaW0JJXik7ORMpvm7xFjpbhUNY2NtPIL3OqfRaB0rze1h5rewmCWPcNeLHealfI52akjhbHlmtHb2AEhiubDNlJHMafEAetcfSVI2d0dzbG3j+QB3rp0c5jD7C+F/D8LcwGzY4R2BrxY6k/wBcqtU1FDTD9MY79qgmqJJT1itLaUzTP1EZ0/3reA8PP+vGq9U907/p4/8Akdw3fPdVjjgtvZaBA0Y3I1h5EBh+ZHpU9G1sYdE3Jp9et91Ylx1Xbx6YfZbtXFCuVe0faIM6EL2W+aL/AGlRwXA9Wt6Vbp23BXqNFQ6sJBOOduYw9FdY/wC94jNvw+Hay+DzDe3NU3DmTWT+hFb+J3kPz6LxI/1E1/4W+bt/d6qrdJsMs+2cIHF42ULruYoZGI5i5A9ayy7ITv8Adeo0fU/6CUszB9bC/qpL2jXKpLCCZsK3XFh9VNMwPnobeCmqMNQ10xpxtGJ3bu/cq2jJGmQwOyeLd+xWjYnVmFHi1WRQ9zvNxe7c6jip2wDUb37yd5VB8ZjcWHMLkntKlhfGF4TmuoWQgdkutwbHc3Zyg28K61PfUsV6rRrJY4A2QW3b7H02q17G2aI4MNiAC0skKuGYlmzoBIsaE91WiDrYWFgvnVd7ruLdl1TkqDI98JwaDawwFj1S42zIdqnxV8SUFQwPZIuDy33qsuA4FpIOxUvaHS3PIBF3A4tpctZhbnqdwGtceeolkkAZ2QR32VE1jScFc8PNnUMAwvwYEHfxB1FdcG4urjTcXWSsrKonT/pdFGOoQF5VZHJBACMrq4ueJ03Dx31ZhhJ62xeh0PoqWQ9M7BpBHMEEfdZennTI4ZVjgt1zrmzEXyKdxtuLHw5eVYhh1zc5LTRGiRUuL5eyDbmfZVnD9IcRFsp2u2ebEOqybiFIDSMCOJbML8z4VKY2mW24LrPoYJdIhthZrRhxGAHhby3rd9lWwJBIcU4KplKpf617XI/ZA48b8qxUyAjVCg/aCujLPp2m5vc8LbOa6JtLZkU65Jo1df2hu5g7weYqo1xbiF5iColgdrRuIKgTs3F4TXCucRCP/byt2gPCOT8g3hxNSazXdrAro/UUtVhONR38zRh/yH3ClNi9IIsTdVukq9+JxldfMHeOYrVzC1VKqhlp7F2LTkRiD3rexeESQWdQfDxHkeFVpoI5hZ4uqRF1oZJoN15o/A98eX2qqWqKfLrt/wCw91jELFtbHpLhpFRtZLQ2+spkYR7uWa/pV2lqY5jdhy2be9XKE/rtd/L1v7Rf7LY2MLtiH4GUovIRqsZH76v76ndsCzU4NjZuF+9xJ9CFJMoOhFxzrUG2SpkA5qD2+YYFRyMuaRUuCRYE9o6eCg1bp+kkJbngVz6zoYGhxwuQN3zBb4wTDuzP62b86h6UHNoVnoXDsvPqnUzDdIp80/lTWj/l801Jh/EPBMk/2o/c1Lxbilp94806mY75FHkt/wA6a0Y/h801Jjm4DuT+zb993blew9wp01uyAFj6e/bcStmDDIndUD+vGo3Pc7MqZkbGdkLFtP6GT7p/Kq1V+5dyWxyW1U6ytfaERaNgO9bMv3hqvxAqCpYXxENzzHMYjzUsLg14Jy28jgVozbQMtkg7zAFn4ICP83Kqr6ozWZT5kYnYAfvwUUjS1xbtCw7TYYWC0feY2zcb7yx52/Soaxwoaa0WZNr8dpVuhpxJJY5DFa/Q6560niV159q/5iq2gg79Rx4eON/srWk7DUHP7KQ2rtpYWCnUkZrX3C5A/I+6vRNbdVaekdM0uGSqvtS2bH8lhCL20clFUXuuUmX0Fgx8qs0gcSTs+WVjR2kBFVBsh/eYd4xHt3ra6D7ZWbBxQxWWVR1cgHAcZPxb/MnwrMrT0he/L5gqWlKT6WTo4xYOvbgMz3i63+lGykkWBI+ziI3DQOPqWILFvFTbUca58tYY3hoGsXbOG08LbFmkqPpgWAXaRYjh7qXweBVYSkgBzA9brcMSO1ckC4rEELYRZvjtJ3lRDqu6ndvXPeh+fEdZgFnHyaF2JZSc8sRY5UU8Fvckj7QG6ujNYWktifVejqyyntUuZ+oQMDkDbPnuHeozpTEuL2hHhMKAEjAgXKNBYkyt5L8SvOpIupHrO+bltTPdDTmeY3Jx9h82LrEuABjRFOXIUKHwyEWHkQMp5E1QvjdeeZMWuLjje9+/5da2K2IjwiHM6qFKrldhYG4UEKRmVdAAdNNb1q8a2agqf1yS7M7r57/uobov0LGGfrZZBI47gAsq89Tqfy+NRMhDTdUqeiEZ1nG5VtqZXl4mzZWy2zWOW+69tL+tFs22sNbJcu2F7Op3mz4wgIGzMoYM0hvfUjQA8Tv/ADF19QALNXrqvT8LItSmGNt1gPngrbtfoPh8RiOvkMlyACgYBTYADhcCw4EVA2dzW2C4tNpmop4ehZbnbHHy8QrDFhUVFRVUIoAC2FgBusKiuc1zHSPc4vJxKzVhaJREoiidt9H4sTZjdJV7kyGzqfMbxyNbteWq5S10lPcDFpzacQVFwbdlwrCLH2yk2TFKOw3gJB9Rvh7r1vqB2LPBW3UUVU0yUme1hzHLePP0VpVgQCDcHUEVCuSQQbFQPSHCo0sH1Gu0rONDkRDrzs7JUT6Zj7uGDrWuM8Vap2dSRwzsGjm4j7ArHsTESwwR9bHdWXrCyalWc52zD7zHUVBNUSwvPSNuzYRu4haVr7zutkDYchgPIKew2JSQXRgw5fr4VYilZK3WYbhV7qA6XYMzDKNerQyW8SWAH8IeunRyCM3O02+d9lytJQmcao/hF/nddV3Y/SaTDWR/nIhp+0o/ZPEDwPvFXZqNk3Wbg5cqm0lJTWY/rN8x83LocEodVZTdWAYHxB1FcRzS02K9Q1wc0ObkV7rC2SiJREoixzxB1KncdNK0ewPaWnahXqRwoJJAA3k1s5waLk2CKGxu0i6syEpEO9LbVuUY8TuvXLnqzIwuYdVgzdtPBo+62jjdK4MZtX3oriFaJgotlY+ZB1W/ibaelZ0TK10Ra0WsT4HEX47O5W66ExvB3jzyK39pbPWZcrXFjcEbwat1VIypZqv8lDBO6F2s1e8BgliTIm7eSd5Pia2p6dkDNRmS1mmdK7WcuX42KfaWLxEmHIyRlYwTuKjNYjzOZvxCuoNWNoDl62J0Oj6aNkwxdc9+H4HcumT4FDKs7d5EZRfcASCTbx0tfwNVmyO1OjG0rxDo264lOYC55tbozPhXONwJCDVjFpopO4A6Mp07PDS3C1h88TQWynAbV3aPSTKiHo6scj6X3Hj4r3sr2hpG7HGQyLM1gSoFgvAZXIZRx41WZo6z3StdcnyG4fMVl+hietC8EfNowWHpV09hnyRIZRhzrMVADuP+GuYiwPE8+OoNqOncMTmrdBQOgvI6xf8Aw7hxP2+Whtr7WlkYYnCwPhYliGG60Xy5GOl2y2G/etyNNd1SMYANVxuc1LHE0AxzOD3E61uPzeujdDOiUeCQm4eVwAz8APsp4L8T7gKk0xkPBcStrXVDrZAbPdWWoVRSiJREoiURKIlESiJREoiURKIseIgV1KOoZWFipFwRzoDZbMe5jg5psQqo2Dn2cS0AafCb2hJu8Q4mInvL+yf1Jqa4kzwK7Alhrxqy2ZLsdsd/u3Hj+AvmN2jHihI8TZkMKYdWG8NPLkccmUKhPnQNLc/llmKnkpS1sgsdYuI4MFx3G5VvAtUK4i0MRslGOZCY3+0mnvG41Tkoo3O12dV28ffesELTw00qM7FOtBOUstgezcd3jx3c6kmlnhYxpbri2JGdzw5WUEV9ZzuNvD83UdtHZmFxF8j9VJ4HQX5qf0q1SabZfVLu44FU6rRsUwJb1T5eHspvo5h2jw0aP3lBU+jEacrVLUva+UubkVaoo3RwNY7MYKSqBWkoiURYp8QqC7MFHMgVo+VkYu8gJdaB2tn0gRpD9o6KPU76pmtMmEDS7jkPFa33L7HswuQ07ZzvCDRB6cfWjaR0h1qg63D+Ee/elt60ul8DtGgRSVDahQTwsNBw31X0vG90TQwEgHZ5LqaMexrzrG2Cy9FdntFGS4szm9vADdfnvqTRdM6GIl+BPotNITtlkAbkFN101QVR9ovSD5PB1SH56YFVA3hdzNpx4DmeVTwR6zrnILtaFoenm6R/Zbieewe/5W/0J2J8kwqIR843zkn3iBp6Cw9D41rK/XddVtK1n1VQXDsjAcvypnFQ51y3sDa/lfUetaMdqm65cjNduqtHFjrZli+olnfmfqL+tc6b9ecRbG4nnsH3WdtlGdOsaFjSFEWTETnq4gyq2X7Tm40A/wBdwNdSIY32BdfRVPrvMrzZjMT9h3rd2F0Zgw0SII0Z1HakKLmZuJuRe19w4CsPkc43uq1VWyTyF17A7NgC3dtbOXEQSwtukUrfwPA+hsfStWOLXBwUEMpikDxsUP7P9otLhRHJ9Lh2OHkHNNB8La+INSTts+4yOKsV8QZLrNydiO9WWoVSSiJREoiURKIlESiJREoiURKIlESiLn2K2WxxHX4QhZXmkbqibRusNkJYD63WXsfGS/OrId1bOy916WOpaIeiqMWhrRfaC/HA7tXZuCtGwekKYi6EGKdPpIX7y8x9peY8R41C+Mtx2LkVdC+CzwdZhycMj7HgpaaTKpY8AT7q1aLmy57narSViwEeWNQd9rnzOp+JraQ3cVrC3VYAV6xGFR++qt5gVBJDHILPaCt7LS/sVB3Gkj+65t8b1U/+PjH7subyJWNVPkEw7uIb8SKafTVA7Mx7wCljvT5HiP8A5P8A9Sfzp0FV/wDt/wBR7pY70/stj355T90hfyrP0b3duVx5WHollkh2PCpvkzHxa7fnW7KGBpvq3PHH1WdULeAq2sr7RFpYLa0ErMkUqOy94KwNuHDnWAQVG2VjyQ0grdrKkUbt/bUeEhMsh5KvFm4Af1pW7GF5sFao6SSqlEbO/gN6pfQzZMmMxB2hihpe8KndcbiBwVeHidfOeV4Y3Uau9pOqjpIfoqf/AJH5tO3hhy6NVVeXSiLS2fAY1ZnIzMxdzw5egFVqWF0YJd2iST9vJGtJw2qtdEozi8TNtBx2dYcMDwQXBb119S1dCTqtDPFdzSLhSwMo255u5nZ84K2YnFJGAZHVATYFmA14DXjUIBOS4rWud2RdZqwtVTJP7ptYHdFjlynwEybveDbmXNWe3Dxb6Loj9akttZ6FXOqy5yURKIlESiJREoiURKIlESiJREoi+GiKE2Ls6RHj6wDsQBcwIsZHYtPbja6qb8b1I5wOW/8Awr9VOx7Xam117f0gWb6lYulWz8PIFaSTqZl1ilTvr6DVl5c+FbwtkPZFwq8OlRRXDyC05tO3u+6jcDt9zEYsSybwvXA2DJmF2cEDIbemvCrH05YddVaqopap4jow67iMCPEA3x9eauQN91UFvkvtEXx2ABJNgNSeVYJAFysgEmwUG2216/ss0iFLBUF+1fh46VxHaTa2p6pL22yAv1v8LoiicYesA0327l8weJk6yRUjsW+cs5tbgTbmagp56kTyNijtrdbrG1tl7cSsyxx9G0vdlhgp4V6MLmLBjsWkUbSSHKqi5P8AW8k6W51gkAXK1e8MaXOyVe6P9LvlU5iEJVcpZWLXOlu8LWG/xNRMmDnaoVSCs6WTVDcFq+0zGSiGOGK/zpObKDcqtuzp4ki/lbjWZXWsN60r3uDQxu1ans36Nyws+ImUoWXIiHfYkFiw4bhYHXfSNtsStaCncwl7hZWbpH0ihwceaU3Y9xB3mP6DxJ0/KrDIy82C79FQS1b9Vgw2nYPm5U3ZGxJ9pzDFY26wD6KLUXHC3gp4tvbytVhzxENVua7lTWQ6OiNPS4v2nj78NnNdHRAAAAAALADcBwAqovLkkm5XqiwlEVY6e4xhAuHj+lxLiFeSnvnytofvVLCMdY7F1tERNMxmf2Yxrd+z5wU9s7BLDEkSd1FCj04nmd/rUbjc3K500zppHSOzJuuJ+0DHvNjZg97RsY0U7lUW3fe71+Y8BXTgaGsFl6KhY1kLdXbifnBdm2CwOGw5BuDEhv49ga1zX9orzswtI7mVWvaRICcBGv0hxcbIONhoT5XZffU9N/Edllc0eLdI45apV0qsuclESiJREoiURKIlESiJREoiURKIlEVa6VbQxGFRpVkjKFgqoYzcEj7QbXcTqKvUkUUzgwg333/C5lfNPTsMjSLbrfe651/aTsxZ2LMdSTvrudE0CwC8mZ5C4ucbkqw7Dw7PaSXDySQkEWVAc2ltxIuNd44iqNSW2LGuAPErs6NfNHI2oDXWGRA2+KnBsrE4PtYM9dBvOFlbVf8ACc7vI895NcnWa/tZ7174VVPWC1SNV/8AMBn/ALh9x5KT2P0mgnOS5jmGjQyDK4Pkd/pWjoy3HYqtTo6aAa/ab/MMQplhfQ7qjIvgVRBsq1tTHWeNo4XHVOVuVCqb9kgHn41wqye0jHxxnqHdYY4WC61PDdjmveOsN9zvWTEGfro2bJEXBjBHatx14XvWkwq/qWPNmFw1d/HH7LDOg6FzRdwGO7gp7DoQoDNmPFrWv6V3YWuawNe7WO+1rrmPILrtFgoTpngmmhSNTvlUa7tzWv62qOpBLLN3qpVRmRgaN6zdHdgLhlJ70jaM3LwHL86U8HRi5NytoYGxDDNZ9pSrHLFI7BVUOpZiAACAdSfu1u7940b7/PJTCNz5GhouVWtpdN2lYw7OiM0m4yEdheetvebDzq62EDF5svQQaHbE3pa12q3dtPzhc8lk2F0I+c+UY5+vnOtjqq+/vW4DQDw3Vh82GqzALWr0x1OhpRqM8z7ep3q51AuElESiJRFV22fLJtUSyIRDDFaJtLF27x36GxI1+yKl1gI7DMrrCeKPR3RsPXc7HkMvnFWiolyVQfaD0KbEN8ow4BltaRCQM9tAQTpmA013gDdbW1BOGjVdkupQ1wjHRyZbOH4Vc2HtLa2FXqI8PIyjuiSGQhfusLC3mSKne2F/WJ81amjpJTrucO4j0Vs6L9G8Q04xuPbNMBaOPSyXvqbaAgEgAX3kkk7q8srQ3UjyVGoqYwzooRhtO9XWqy56URKIlESiJREoiURKIlESiJREoiURa20cBHOhjlXMp4a+hBGoNbxyOjdrNNio5YmSt1Hi4UXg+iGEjOYRZjwzlmHuJt8KsPrp3CxcqkejKZhuG+OKnAKqK+vtEUdtjYcGJFpow1tzbmHkw1FbNe5uSs01ZNTG8TrenhkogbHxuH/9NiRKnCLEgm3lIuvkDpW+ux3aHgrv1VHP+/j1TvZ7HBYsZtqXIUxeAnCki5hIkGhvfskFRpUU1LHOwsJw8FvFSRB2vTztv/V1fXNZn6a4HTrGZCDcCSKW4P7psa3NMXWuAbcloNEVmOoAeTh7r03T3AD/AH/ujl/7K36CTcsDQlcf4PNvutPG9MoZQohjnkIdWuIyF0INrnidw03kVXqInNYCSM2+oUc+ipYma0rmtxG3HEgX7r3PBeMTtraMncgiwqnc87gn0Uag/hNSvfTxYyOVkQaNgxkkLzuaLfPFYMP0eErL8rxZxRdsrICVUCxbQA3HaUai2+qj6yN8kfQkYHv7Lgo5dKsaW/Sxhmqc8zkRj47bq54LBRwqEiRUUcFAH/k1ZJJxK5ss0krtaQknitisKNKIlESiJREoiURKIlESiJREoiURKIlESiJREoiURKIlESiJREoiURKIlESiJREoiURfCL0S6+dWPAe4UWdYqN6TOVwsrDeq5x+Ehv0qKYXYVBUG0ZO5UnZ8k+JJZVaQ31bh5XOg8q4T6SWZ5dmVVhmfJkLqWwex8THNE7ICocZrMDYHQkj14VZp6CSKQOKmtIHA2V0rsq0lESiJREoiURKIlESiJREoiURKIlESiJREoiURKIlESiJREoiURKIlESiJREoiURKIlESiJRFrbRwyyRPG18rqVNt9iLG1YIuLLR7Q5padqy4eBUUIihVUWAG4CgFls1oaLBZKyspREoiURKI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816424"/>
          </a:xfrm>
          <a:solidFill>
            <a:schemeClr val="bg1">
              <a:lumMod val="85000"/>
              <a:alpha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AU" dirty="0">
                <a:latin typeface="Aharoni" pitchFamily="2" charset="-79"/>
                <a:cs typeface="Aharoni" pitchFamily="2" charset="-79"/>
              </a:rPr>
              <a:t>Nobody can tell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you,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There's only one song worth </a:t>
            </a:r>
            <a:r>
              <a:rPr lang="en-AU" dirty="0" err="1" smtClean="0">
                <a:latin typeface="Aharoni" pitchFamily="2" charset="-79"/>
                <a:cs typeface="Aharoni" pitchFamily="2" charset="-79"/>
              </a:rPr>
              <a:t>singin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‘,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They may try and sell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you,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'Cause it hangs them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up,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To see someone like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you.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QTEhQUExQWFhUXGB4VFxcYGBQgHxsaIRkYHBgcGx8cHCgkGxslHB0eITEjJikrLi4uFyAzODMsNygtLisBCgoKDg0OGxAQGywkICY0NDQ0NTIsLDQ0MiwvNCwsLCwvNC8sNCwwLDAtLCw0LC8sLDQ0LCwsLC8sLCwsLCwsLP/AABEIAKwBJQMBEQACEQEDEQH/xAAcAAEAAgMBAQEAAAAAAAAAAAAABQYDBAcCAQj/xABIEAACAQIDBAcDCQUFBwUAAAABAgMAEQQSIQUxQWEGEyIyUXGBB5GhFCMzQlJygrHBYpKi0fAVJHOy4RZDU2OT0vE0RFSjwv/EABsBAQACAwEBAAAAAAAAAAAAAAADBAECBQYH/8QAPREAAQMCAgYJAwEHBQADAAAAAQACAwQRITEFEkFRYXETIjKBkaGx0fAUweEjBjNCUmKS8SRygqLSFRZT/9oADAMBAAIRAxEAPwDuNESiJREoiURKIlESiJREoiURKIlESiJREoiURKIlESiJREoiURKIlESiJREoiURKIlESiJREoiiNo9vFYdOC5pW9BZfjWwyV2HqQSP32HupetVSSiJREoiURKIlESiJREoiURKIlESiJREoiURKIlESiJREoiURKIlESiJREoiURKIlESiJREoiURKIofZXzk88vAEQr5L3vjWxysrtR1IWR9578vJTFaqklESiJREoiURKIlESiJREoiURKIlESiJREoiURKIlESiJREoiURKIlESiJREoiURKIlESiJREoi0tsYzqoXfjay82Og+NZAuVPTRdLIG7NvJfdj4PqoUTiBdvvHU/GhNylTL0spd8sorHbTYbRw8K6jq3L+RF19xT+KrccINM553i3zvXJknIq2Rjcb/O5WGqavpREoiURKIlESiJREoiURKIlESiJREoiURKIlESiJREoiURKIlESiJREoiURKIlESiJRFhlYhl8DdT57wfhb1qvK9zJGG+BuDzOIPlbvUjQC071mqwo1Cz/P4lU3xwdtucn1R6b/AH1tkFeZ+jAXbXYDlt8V7j29EHeOVgjKxGu4jepv5W31zxXRB7o5DYg/4WDQyFjXxi4I/wAqE6JAz4zFYtgQL9XHfw0//Kr+8a7s8sf07GRuDhngb+i89Swy/VSSytLdguCMO/kFcqoLqJREoi5/s72hKcbLFJYQM+SJ/skdm7eKsRe/C/hutOpzqAjNehm0IRStkZ2wLkb9uHEefPPoFVV55KIlESiJREoiURKIlESiJREoiURKIlESiJREoiURKIlESiJREoiURKIlESiLFiY8ykDfvHmNR8agqYzJEWjPZzGI87LeN2q4ErT2ntLJECou72WNfFj/AC41JA8SsDxkRdTwU+vIQ7IZngsmyMD1MYUm7HtO3ix3n+vCpCbrSom6V99mzkqn04aOPOSLys65AOIKgG/iAV97c6qs0S2uleCdW2N+YtbyWJtMO0fCxwGtfC3I3v5hS/R7YksBVi4IdfnEsdDa4sb9og6cNCarU1A6mlJa/WaeFuRzKtVFc2piGuzVcON+YyCsVdJc9KIofpdtDqMHPIDYhCFP7TdlT7yDW8TdZ4CuaPh6apYw5X8hiVw+TZUi4dMQR807mMHmAPgdR+A109ca2qvdipjMxhB6wF/nl4rqnsy6QGeAwyG8kNhc72Q90+Y7voPGqNRHquuMivJ6bohDL0jB1XeR2+6ulV1xEoiURKIlEWOLEK18rK1t9iDbztWxaRmFq17XZFZK1WyURKIlESiJREoiURKIlESiJREoiURKIlESiJREoiURKIsOMxSxIXc2Uf1Yc6LeON0jg1uaiNi4cvI00gIbfGh+ojEm/mdf63QxFjHOhbsx/uJPhe6u1Tw1gjYcNp3kKcY21O6plz1R9mOuPx5mI+bhv1Wney2t/E2b1WrMgNI/UGb249xP/q3iqUJbWs6Q5RvNu8D7tv4K81WV1KIlEVJ9rc5XBKB9eVQfIK7fmBVimHXXc0AwOqidwP2H3W7L0fB2UMNYZhCGH+IBnv6v+ZrXpP1dZQNrSNIdPs1vLL0XM+gG0TDjoTfSQ9U3MPoP4sp9KuTt1mFen0tB0tK8bRj4fi67rXNXg0oiURKIqL7Q9rPmXDR3GYZnte7XJCrpw0uRxuK62joG2Mru73Xn9M1bwRAzbnx3BeugnRyWKQzSAoMpUId5vbUjgNNx1pX1THt6NuKaIoZY39LJhhksvTbpO0R6iE2e3bf7N9yjnbW/C/u1oaMPHSPy2BbaU0mYndDFntO7hzUZ0BOKkxHWF5GiAOcuzEMbaAXOrXseVudT6Q6FkeqAL7LKDRDqiSXXJJbtuujVxF6VKIlESiL4zAAk6Aak1gmyKqbQ6ZZTaKLOB9Zmy38hY/H3VQdpFl7NF1UkqXDsturTE91BIsSAbHhyq+FaBuF7rKylESiJREoiURasW0YmleEODIgBZOIBFweY/mKyWkC6ldBI2MSEdU5FbVYUSURKIlEWvjsYkSF3Nh8SfADiaAXUkUT5XarQovD4Zp2E04youscR4ftPz5VlzgwElW3yNhb0UWJOZ+wXvD7Szziw7JBXmeNz7via8vT6XNRpBrWDqm44nbfyw5lZfTakJucVF9MNpNIwwUB7b/StwSPjc8NNTy0+sK9vSRtjaaiTIZcT8+YLzVdK6VwpYe0c+A+fMU2PjcOksEENyqBkzkCzEgEnxN2Ua15+TSbKmrBHEX2ch4L0cOjHUtGW8ufM+KtU0gUXO7/W1dFoubBc9zg0XK91hbJRFRfa+v8AdIjwE4v+5JVml7ZXe/Z4/wCocP6fuFd2cBSTuAufKqy4QBJsF+dtkEieG2/rEt+8K6z+yV9HqP3T77j6Lvm09omI93TLnJP2VZRJ6hGzDxsfCuW1t14CCASDPh3kG3mLHcpCtVWXiWVVF2YKPEkAfGi2a1zjZouo19vxk2jDyn/loSPfoKzqq0KKQYvIbzKj8DNO8k0kcKXZ8uaRh2cqhSumu8E/iqZ56rWn5faoIqela9zzJrEnY3Kwta543W/1OLbfLEn3UJ/zGocFPr0oya48zb0UZBsAy3keRSxYm5hiJNiQDcg8ADbhVh00jOqCbKm0UMn6hp23J2kn59lKLsuUCwxLgDd2I/5VBdWhPEBYRDxPunyDEcMUfWKM/wAqxcblt08G2L/sV96nFjdLE33kYfk1MFjXpjm1w5H3C+fKMUu+GN/uSEf5hTBOjpnZPI5j2Kf2zl+kgmTnlzD3qTSyz9Jrdh7T329V5n2tBKhRZF7VlIOhsTZt9uF6hnYXMLd+Hcc/JRSUkzRi0+vosuD2LChDBbkagk3t5cKgioIYnawGPFVtQBSVXFslEXkuL2vrvtWpe0O1b4rNja69VssJREoixzzKis7EBVBZieAAuSfSgF1s1pe4NbmVxfaUrS4jrbthMWfnFDkqrqR2CrH6NsumvZNt67q6DRZtswvcQtEUPR/vI8jbEg7bjaL44YjjmrDsz2iTQN1WPhbMPrqLNbxKmwa/ipA5Go3U4diwrmz6DimHSUrxbds8cxyKuezOlOEnt1c6XP1WOVvc1ifSq7ontzC4k+j6mHtsPqPJS96jVJReK2yM3VwL1sn7PdXmzbqzberkdIba8p1W+Z5BMFso5xLO3WScB9VPuj9aE7liWpGr0cQs3zPNb2NjLRso3kWFVK6J0tO+NmZCghcGvBKqmNxbYayoM+Kk7MUYsct97ty/152o/s7oB8bjUVOFvL8nhs4lR6V0oGgQw4uOXzctTaOzDhMOMzZpp2vNJ48coPhf32PkLv7QVrnxhjcG3t3fn0Vj9nqBsby9+L8yeJ9lsdD9kMziZhZV7t/rG1rjkPHxrlaMpXOeJnZDLj+F19J1TQwxNzOfBT+2ZCxSJd5Nz+n8/SvUwNsC8rydU4uIibtUtVZXUoirXtEwXW4CYDegEg/CQW/hvUsBs8Lp6Il6OrZfbh4/lRO3ukwGyI3B+cnjEQt42yyn0s3qRUjIv1bblbpaAnSLmkYNN+7NvjgqB0KwBmxuHUbg4kbyTta+dgPWrUzrMK9BpKYRUr3cLeOC7Pt8qIw7W7DBteIN1ccyUZrDxtXObmvF0msXlg2jzzHmB3LS2biZ5IwkdlCdgyvqxsBYhOBK5W7X2qybXU88cMby5+N8bDLx3XuMNy8YtcLCw65mnmO5Dd3P3YxoB6etSRwyPFwLDfkPFUZ9KdH1GnV4NGPutlJ8VIOxHHh08Ze01uSIQB6t6VtqwszJceGA8T7KiZKiTEANHHE+A91TsL0giCgPJiXJLOwRljW7MWNstmO/ia6jqV5OAaOeJw54Lgs0jExtnF5OJNsBcm+zFTWCxGAlRiUOZVLZZWZibAnQsxv+dVXsqWOGOHDD7K/FUUcrCbYgXs7HLvKmsP0ew5Rc8ETNlGYlFuTbUnSqrqqXWNnG3NX2UcOqNZgJ5LR21s6GBQ6YRnUXL9S2RlUC+YAMubyBrLaiVxsXeOKt02jKaY6lww7Mxc8xkq7srbUfUSSjEzCUyHq8Osl3yM4WJcsobNe4Nx41K5xvYtB429rLo1GgHNmayIua22Lrki4Fycb25cFceoxad2WKTlIhU/vIbfwVBrQuzaRyN/I+64hZUN7Lg7mLeY9k/tWRPpsPIv7UdpF/h7f8NOha7sPHfh+PNOne3tsPdiPLHyW1gtqQy6RyKxG9b9oeanUeoqN8L2doKWOeOTskH18M1ixUCSzBGRWCpma4B1Y2T/K/wqDHXFtnz3UzJnsfZriO9YX2DGusbyQ8ew5A9Qbi1SF9hcq4K2R2DwHcwtGfaMsO6eKYeBFm/huPfVOXSNJH2njux9FYZTxzfwOb6eaw4jpU5FhHkPE973VWmrHTNtSPZfibHuBHr4KRmjGg3c6/kvvR7aSGR2klFyLAsbX15+VVtF0dTHO+SoBuRne6VsDgwNY3DgpzaWOyRM8ZUtoqX1GdmCpex1GYjjXfaLlc6CHWkDXg2zPIC58gsmCxRcyaWCyFFPiAq3PLtFh+GsEWWksYYG44kX9ftY962qwolB7cPXSx4Qd0/Oz/AOEp0Q/fewt9lXqRmA1lfpf0Y3VBzyb/ALjt/wCI8yFt7a2PBiY8k6BhwO4rzU7xWrHuabhQ01VNTv1ojY+q5diNnyRq4ikjnw6yFEhnILWGmZRoUBN9VKkgA8ath7TngeC9UyZkjgXtLHkXLm5cjv2Zg4qM2ns3DrbPmgc6mPNnFvFbqGHrm863bI85YqxFUTG9rOG+1vHG3otuJWRMmDlhcMLG84Vjy6uXJ+VYtc3ffwVZ8rXO1pmkW/p+4uvEUW1UFk+Ugb/mzcfwEitv0eChfJRPN3at+P5XV+i2Dkiw0azO7ykZ3LsWIY65bk7l3elUpHAuNsl5uqkY+UlgAGyyw7Y24VbqMOvW4g8Pqxj7Uh4Dl/MVNDT3HSSGzfXkuVPVWd0UQ1n+Q4le9g7CEGaSRutxD6ySH/Kvgv8ALyAxPUmSzWizRkFmlpBES9xu85n7DgpeSMMLEAjmKqkA5q6HEYhY8ViBGpY8Nw8TwFbsYXGwUUsgjbrFaGyMOSTM/ebd5eP6DlU87wBqN2KtTRkkyuzKlarK6lEWntfFxxQyPMQIwpzX4g6W5k3tbnWzQSbBTU8b5JGtjz2L89yzkgLc5FJyKT3QTc+/S9dUDavoQaAS62Jz42XR/Z3s44dDLkz4iYfNpuyRb8zn6oY2PMBbb6pVD9Y2GQXnNLTCd2pezG5ne7cN9vdXCbDxxKZ8W4Yji3dW/wBVF8feTULGuedVgXAnrWxM6vVb5nn7BQeyTNK/VhmgiIyE/wC9coFyk3+iZomQ8TZOFWD0cWJGsfIe6xViSpjD2nVbnxIcMQP5dV4cO9WjA7Ohw6nIoW+rMd55sx1PqagfK+U9Y3VSOGOEdUW+bSseOxReN1hUsxUhTuW5BA1PPwrZkYa4F5sFpJKXMIjFz5Kn4X2dvbtzgHkpP6iuk7Sjb9VvmuG3QLiOs+3ctfE9D5opItesjaRVLKLFQWAuRrYc9akbXxvadhsVC/Q8sUjcbtuO7FdA+R/tyfvGuN0nAeC9L0P9R8VUum2z5zkjgxEv95bqTG1igXKxds1rqLDXfe9SxPbiXAYLr6Pkijxe2+piDc3vu3HhuUHtGTrMRFBjIurjw62coDIt2AEIzRKHRLXOtjcCpm2DdZu3u55qWJ0kMb3wS3c7LWA5nDIlX/AwPBGE+kVb9ppGLWuTqX8PPQAVWOo43vbu9lx5JZnv1i0G+7DyWyMco7wKfeFh793xrXojsxUfTtHaw5/LL5i9nwzAdYiP4EgXHkd49KMkfGeqSFl8Uco6wBUPszZ8nzkkE7KC7KqyjrFyocg1Jz94MR2rWYaVs2VriS9vhh+PJV2QvFzG4jgccvPzXvaeLnETJLDo1l6yJsw1IGqmz35ANrxqppCJj6dzWOzsMf6iG8tvBXKSWRkoMjMrm4N8gTz2bio7Z2yopTZcSpI3qFsw81Y3X1FcY/s3Iztvw4D73suk3TUUmDBjz+1rqewmw4k1tmPi2vw3Vbg0TTRG9tY8cfLLyUMlbK/C9uS9R4RJHlLorAMFF1B3Ip48zVmnJMkh4geAH3JWHSPYxgaSML+ZUbtTY0AkhVYwuZyXILCyKjEnQ6drKPWrrTgVZgqpix5Lr2GHMkD0utWLDRRYRcRLLNEpUSHK7C2fUC1u9qB51tYl2qFM6SWSpMMbWuN7Yjdt5YKrSdOYQeycaV8TKgPusfzqb6Z3BdUaIlIxEd/9pVv2HsMvGJZnlWSQZmAcg5derVja5YKded91QPNjYLjVVYGPMcYaWt4bdpHAla/SLZUS9XDGGM87ZEZmY5FGsklibHKvxZayzaTkFvSVUh1pH9loubAYnYO8+V1ZcJs+KMDIii2l7C/qd5qMm65kk8knaJUR0kjXESwYSwYE9fNcA2iQiw5Z3svkHqSPqguVilcYWOmvwHM+w87LXxns/wADJr1RQ/sO4Huvb4VsKiQbVuzSlS3+K/MD/Krn+ymCgxq9oiPDqJpjIy2zk/MoLAa6FiNbgDxqdsksjbAXJ+FST6UkbTl8pAvgPv7K1vicRitIQ2HhO+Zh22H/AC1PdH7R8dK1DIocX9Z27YOZ+y84XzVGEfVbvOZ5DZzKk9m7OiwyZUAW5uzE6sfFid5qvNO6Q6zyrMMDIW2YPzzW9UamXiWQKCSbAb6yASbBYc4NFyoiMHEOGbSMGyj7R/rf7qsue2AaoPWKota6pdrnsj588FM1VV9fI3DAEagi4PI7q1a4OaHDIovVbIuP+0vpJ183URn5qI9r9qTcT5LuHO/Kr9PHqjWOZXrtD0XQx9K7tO8h+VBdHsArSRtLYRs4RcwJBYmwuOKjfrobeF63kebENzV+qmLWODM7Xw3BdknnjwiBVDSSyHsqNXkbxJ4AcSdAKpxRGQ3yAzO5eArK3EXxJwDR9uG8r7gdksXE+JIeUd1R3IuSDi3ix18q3fMA3UjwHmefsq0dOS7pJTd3kOXHitDbM5WXrIxewEma2gaO+cLbV2aFmGn2BWGssOt89l16WXpmGNvK+yzsu5rwL/7s1Ox4NTZmPWHeCd3oNwqMyHJuC5ogF7vxPH2XvE4yOPvsF8Bx9BvNVZZ44u24BS3AUDiemMUcrROCh0ZWfsKykb7tu1uN3Co/qSQCxpPPD1x8lXdVMa8sdgpHB42SZc8TQFd11cv6aWF6wHVLtjR3k/YKZrw8XaQVn6qf/iR/9Nv++mpU/wA7f7T/AOltioWbpLGjMrYuAMpKsrI4IINiO9W/QVmYc0/8T/6V5ujatzQ5rCQVDydN8Nh2kZerkeQhnMXWXJACgkuLaAbgalZHXOIDmttzI8rFW4tCV0tg4ADifa5VV6TdNJ8b81GpjjOmRbln+8QNfIaeddJkLYxrOK9HQ6Igoh0jzdw2nADl7+i61sfaCTwxsGUlkVmAINiQCbiucJGFxa0i4XiaiMMlczcSPBZWwK71uh8VNveNx91TCU5HHmqhgbm3Dl8svCCSMWyq6j7ICkem4+lqzZjssFj9Rmy44YH2WPEYpXyKDY9Yt1Oh0ObcfKq1TGQGg7SPLH7KzTStcXWzAPt91nxuz4pfpI1a24kC48jvB8qnZK9nZNlDJCyTtgFaMuz2iF48S0a/ZlIdPe5zD96tn1UYF5QLb8vx5KNtLJe0TjyPW/PmsWAxk6qWMIlVmJzROLnWxOV7C2mnaOlqrUQikjLw613OzytcgYjgBsU1S+aNwa5t7AZHbYXwPG+1RW29tIzyA54mEBiXrFZbNM4W9yLaZAb3tqedXmwOGVjyN1eop2BjS7C7iTcWwjGse6zvLgrBiMNh8VCYiUkiIAsrA7t1ip0taobPjNyLFV6ercx/SxOx35qD/wBj8JhFeeOBpXjUuiszNqASABuvfkTW/TPf1SV0zpSpqSInv1QTY2wXNsf00xkzXOIZLnRYjlA5C2p9SauCBjdi9AzR1LE2wYDxOP4XQuhGGmVDi8fIQ5Xq4zKQMkV7km9rFj462UVUmLSdVgXn9ISRud0FOML3Ntp/Cn4+k2DY2GKgJ8BInrbXX0qMxPGwrnmlnGJYfAqE6O7aiPW4lmLyztdY41Z2WJbiJSFvlNrsb21c1YfTyYC1gNpw9VFWVkUZEDTfVzAx623Lw7lIbS2piBE8uRcPEilmeUhnsB9VFNgfNvSsNjiBsTrHhgPE+yqN+pmcGsbq334nwGHiVh6K9HgqLiMQufFSfOuza5SdwA3KVWy3A4VrLUOxYzBqtTxxukBz1RYE8Nu65OKseJlyIzH6oLe4XqlK8RsLzsF1hUr5zEyeJPuUfoK8t+rWS2zPkB7eqixJVzZ1jQZjooAuf63162OM2DQt3PDBcqLcmbtyHJCuuvH+v/FTySx0rC4nHadyqMjfVPGHV2Deo0bUzTxkaIpyqPAHQnztXinaTdPXMkPZBsORwJPFembRiOnLBnb0U1t/GdXEbd5uyP1Pu/SvQaQn6KE2zOA+64jjgtjZcRWGNW3hRfly9KmpWOZC1rswFkZKK6c7Z+S4SR1NpG+bj+819fQXb0q7CzXfZdDRtN9RUBpyGJ5D3yXIejGwnxcoQd2/aP5/6/zIq7LJqDivW1dU2njLiul9LtjQrgPkyKTIxHUqouzSDjbwy3BPAHyqtT6znl2wZryMeljFVtlkPaNrcDn3DM8lDbF6bYWKJZpjJNi3FnsouoBICgmyqumawNze5qaWN7uo3Bo+X5qb/wCvSCpe9trE4E7sw0W3eZWwntJw8j2lSVI+QU3+9Y3tyANaiBzR1c/mSzLoCd38QI3Yi6smP2tA+HWaJ1YIwdMupNu+gXeCULLY7s1UZJWwuAkNicO8qrFG6GXopBa+HjkeQNj3LzsbrZI+rzdWkZ6vTVytgY7k7vmyuuut6qyNnmN76jT/AHceAxWlUCX6+Wtj37f+wKl8LgI49VXtcWOrH1OtbxU0UWLRjvzPiqwCh9vdHocVNaUG7RjKymxUoxvbkesGh8B4Vu4Ausflv8qtNTsld1t3p/lYNi9HYsBIXXEEKws6Sslj9kjQWI9dCa3ay2S3paBzHXjub8PYKUfpJhBvxUH/AFE/nUvRu3LpDR9Uco3f2lUTbOysBisZM5xiIGVHBDx5S3aVxqd/ZVvxmrDHvawABejpqqtpqVjBCSQSMje2BB8yO5YsT0KwaxNKmK60JlZgrR9zMM+6+uS9udqyJ33sQtmaYq3SCN0Wre4xBzth52V/2L0cw2F1hiAa1i51Y/iOoHIaVWdI52ZXm6qvqKn96643bPBauxdnxskkbKM0MrxgjQhb549R4I6j0qvUUsUp1nNx37fHNYrgHPbJ/MAe/I+YK3fk00f0b9Yv2ZN/ow/Wq3RVEX7t2sNzs/H3VKxC9R7XQaSgxNvs+70O41ltcwHVlGoeP2ORWzQXENAxUaNrx4meOMISoJOY6X7DcN4HH0FVo9ItmqWMjBsCTf8A4nZ3/hdGXR5jgc6S2IAt3jb3KY6h17jXH2X19zb/AH3rt6zXdoeC4+o9vYN+B91S8finmlObffKFJ0XW3pzNeInM1ZUlgFzcgDcPtxK9TGIqaDWcQBtO/wCbFeMBCEjRQbgAC/j4mvWwQ9DG2PcLLgSSdI8v3qB+km4EPir+SQx2+E6/GrWQ7vX8Lo9iLkzzef8AwVLYjYuHc3aGMnxyrf3jWstnlbgHHxXEdTQuNy0eCw/7PxDutMn3J5x8M9q2+pftse4ey1+kj2Ejk53usQ6OIDmEswPjnF/eVv8AGn1H9LfBbdC61ukfb/cuddNuj+PaduzNPCD80b57Cw3gbmvfW1WYpY7XwBXotHTU8MIaHdbbfM9+5RmA6GzfSYofJ8OtjI8hAJF+6qjUsdw048d1bGZuTcSp5K5uUeLuCt8/tKhj7OHwzMg0FyqD0ADaedqg+lccXFcttCdpss+D2/8A2pJFAI2REbrpwSCGVCMiA8QXsTcDRawY+hBdfktTH0ALr3OQV8qoqa1dqH5mX7jf5TVerNqeQ/0n0WDksUmIjhAVVGY7kUC5PO1WYKYAdUABQyTNjwzO5aeIIW0mJYfsxj+XH+r1rVV8NIzO3qeSzT0UtS7WeO7YOahcftF52CgHLfsoP18T+VeMq62ateGgYbB77z6ea9NBTx07bnxUzgNiBI3z2zspHJRb8+ddik0S2KF3SdpwI5fNpXPnrdZ41eyD4rDgAcTKJXHYQAAeLbz8dfdSl1q2UTPHVblz/wA/ZUJGashG5WKu4sLmvtYdpJsNADYBWkbwGoGY+QDe+rdPZrS4r0egwGsfIeA+eSs+wsDFs/CZ207IZjx5KPE3PqTUVnTSWGZXG0pX67i9x6o+eexU7pxtSWJVLHJiMQpJsfoYAdI1PBmPebkRVxuqeo3sjzO/2Uv7P6P6Z5qpxjsG7h78VXdgdGGmnihmLQdahkjLLcuBwAuLG1zrwG7UVl8oa0kYr0tTXNjidIzrWNjjkp/ans6AbJhpjJINWVlAAHNh3TysaoDSbelEWrc7bbOfsuXFp27rSMw4Kt9HtqyYDFZmUjK2SZCNbbm/EN4P6Gr0kTZQDt2FdKqgZVxYcwfm/auo4TaMeGazsAluqFrm+WzQZQLliYpACRxjAqkWl2XzeuJJBJUtuwY5+ODrnIWcL8it4YzFTfRRCBODz3LnyiUi34mB5VizRnioOipof3jtc7m5f3H7DvXmXYV8vXzTTXNjdsgAse6IsthcDiagkfZ7XAWxt4j3sozWargYmNbbhfx1rraw/R3Cp3cPFfxKKT7yL1KXuO1YfX1L85HeJW+mGQbkUeSisXKrmR5zJUVtiBVnwshVSCzQNoNzrdf40UfirZpwIVyme50MjL7A4dxt6E+Cy43o5hZQQ2HiuRbNkUEeRAvQPcNq0ir6mMgtkd4lQnR/o8rYaJopp4HAyuEkYrnUlXuj3FswOmlbvf1jcXV+srnCdzZGNeMxcY2OIxFjkVp4PH4iHGTRo8WMZkV5ApWN7r2DoLrnylbjTRRurYtaWgnBTywU81Kx7g6IAkC93DHHna97c9qsOz+lEEj9W2aGb/hTDI3pfRvQ1GYyBfMLmTaOmjbrts5u9uI9x3rP0jwLzQ5UtfMGseI10/X0rnV9O+eLVZndR0UzIpdZ6i9k7Cmg+cBQvuyG9rcm8a59No+eA9K2xdu4c96mrq3phqMy9VNYTaascjAxyfYb9DxrpQ1jHu1HdV24/beuaCtwqNdBrvq2MDdZOIsVqTYRVBZSY7C5y7tPEbqlEpODsVCKYE/p4E7vZQGwesDxlkzFIOsYA2s07l336FgU/i51I4MIzt+F1K572MdbrAvsN+qwWHr5KwrtFNzXQ+DAj/SozC7ZjyXKFQzI4c1so4OoIPlUZBGamBByXqsLKURQfS7o+MbCI85Qq2dTa4vYixF9RYmpYpOjddTQTdE69lSY/ZjPfWaIDxAcn3WH51Z+rbuVk1gOxXfox0bjwSEISztbO53m24AcALnTnVaWUyHFVJJS84qRnx8a6FrnwGp+FYbE52xVXzsbhfFaW0JJXik7ORMpvm7xFjpbhUNY2NtPIL3OqfRaB0rze1h5rewmCWPcNeLHealfI52akjhbHlmtHb2AEhiubDNlJHMafEAetcfSVI2d0dzbG3j+QB3rp0c5jD7C+F/D8LcwGzY4R2BrxY6k/wBcqtU1FDTD9MY79qgmqJJT1itLaUzTP1EZ0/3reA8PP+vGq9U907/p4/8Akdw3fPdVjjgtvZaBA0Y3I1h5EBh+ZHpU9G1sYdE3Jp9et91Ylx1Xbx6YfZbtXFCuVe0faIM6EL2W+aL/AGlRwXA9Wt6Vbp23BXqNFQ6sJBOOduYw9FdY/wC94jNvw+Hay+DzDe3NU3DmTWT+hFb+J3kPz6LxI/1E1/4W+bt/d6qrdJsMs+2cIHF42ULruYoZGI5i5A9ayy7ITv8Adeo0fU/6CUszB9bC/qpL2jXKpLCCZsK3XFh9VNMwPnobeCmqMNQ10xpxtGJ3bu/cq2jJGmQwOyeLd+xWjYnVmFHi1WRQ9zvNxe7c6jip2wDUb37yd5VB8ZjcWHMLkntKlhfGF4TmuoWQgdkutwbHc3Zyg28K61PfUsV6rRrJY4A2QW3b7H02q17G2aI4MNiAC0skKuGYlmzoBIsaE91WiDrYWFgvnVd7ruLdl1TkqDI98JwaDawwFj1S42zIdqnxV8SUFQwPZIuDy33qsuA4FpIOxUvaHS3PIBF3A4tpctZhbnqdwGtceeolkkAZ2QR32VE1jScFc8PNnUMAwvwYEHfxB1FdcG4urjTcXWSsrKonT/pdFGOoQF5VZHJBACMrq4ueJ03Dx31ZhhJ62xeh0PoqWQ9M7BpBHMEEfdZennTI4ZVjgt1zrmzEXyKdxtuLHw5eVYhh1zc5LTRGiRUuL5eyDbmfZVnD9IcRFsp2u2ebEOqybiFIDSMCOJbML8z4VKY2mW24LrPoYJdIhthZrRhxGAHhby3rd9lWwJBIcU4KplKpf617XI/ZA48b8qxUyAjVCg/aCujLPp2m5vc8LbOa6JtLZkU65Jo1df2hu5g7weYqo1xbiF5iColgdrRuIKgTs3F4TXCucRCP/byt2gPCOT8g3hxNSazXdrAro/UUtVhONR38zRh/yH3ClNi9IIsTdVukq9+JxldfMHeOYrVzC1VKqhlp7F2LTkRiD3rexeESQWdQfDxHkeFVpoI5hZ4uqRF1oZJoN15o/A98eX2qqWqKfLrt/wCw91jELFtbHpLhpFRtZLQ2+spkYR7uWa/pV2lqY5jdhy2be9XKE/rtd/L1v7Rf7LY2MLtiH4GUovIRqsZH76v76ndsCzU4NjZuF+9xJ9CFJMoOhFxzrUG2SpkA5qD2+YYFRyMuaRUuCRYE9o6eCg1bp+kkJbngVz6zoYGhxwuQN3zBb4wTDuzP62b86h6UHNoVnoXDsvPqnUzDdIp80/lTWj/l801Jh/EPBMk/2o/c1Lxbilp94806mY75FHkt/wA6a0Y/h801Jjm4DuT+zb993blew9wp01uyAFj6e/bcStmDDIndUD+vGo3Pc7MqZkbGdkLFtP6GT7p/Kq1V+5dyWxyW1U6ytfaERaNgO9bMv3hqvxAqCpYXxENzzHMYjzUsLg14Jy28jgVozbQMtkg7zAFn4ICP83Kqr6ozWZT5kYnYAfvwUUjS1xbtCw7TYYWC0feY2zcb7yx52/Soaxwoaa0WZNr8dpVuhpxJJY5DFa/Q6560niV159q/5iq2gg79Rx4eON/srWk7DUHP7KQ2rtpYWCnUkZrX3C5A/I+6vRNbdVaekdM0uGSqvtS2bH8lhCL20clFUXuuUmX0Fgx8qs0gcSTs+WVjR2kBFVBsh/eYd4xHt3ra6D7ZWbBxQxWWVR1cgHAcZPxb/MnwrMrT0he/L5gqWlKT6WTo4xYOvbgMz3i63+lGykkWBI+ziI3DQOPqWILFvFTbUca58tYY3hoGsXbOG08LbFmkqPpgWAXaRYjh7qXweBVYSkgBzA9brcMSO1ckC4rEELYRZvjtJ3lRDqu6ndvXPeh+fEdZgFnHyaF2JZSc8sRY5UU8Fvckj7QG6ujNYWktifVejqyyntUuZ+oQMDkDbPnuHeozpTEuL2hHhMKAEjAgXKNBYkyt5L8SvOpIupHrO+bltTPdDTmeY3Jx9h82LrEuABjRFOXIUKHwyEWHkQMp5E1QvjdeeZMWuLjje9+/5da2K2IjwiHM6qFKrldhYG4UEKRmVdAAdNNb1q8a2agqf1yS7M7r57/uobov0LGGfrZZBI47gAsq89Tqfy+NRMhDTdUqeiEZ1nG5VtqZXl4mzZWy2zWOW+69tL+tFs22sNbJcu2F7Op3mz4wgIGzMoYM0hvfUjQA8Tv/ADF19QALNXrqvT8LItSmGNt1gPngrbtfoPh8RiOvkMlyACgYBTYADhcCw4EVA2dzW2C4tNpmop4ehZbnbHHy8QrDFhUVFRVUIoAC2FgBusKiuc1zHSPc4vJxKzVhaJREoiidt9H4sTZjdJV7kyGzqfMbxyNbteWq5S10lPcDFpzacQVFwbdlwrCLH2yk2TFKOw3gJB9Rvh7r1vqB2LPBW3UUVU0yUme1hzHLePP0VpVgQCDcHUEVCuSQQbFQPSHCo0sH1Gu0rONDkRDrzs7JUT6Zj7uGDrWuM8Vap2dSRwzsGjm4j7ArHsTESwwR9bHdWXrCyalWc52zD7zHUVBNUSwvPSNuzYRu4haVr7zutkDYchgPIKew2JSQXRgw5fr4VYilZK3WYbhV7qA6XYMzDKNerQyW8SWAH8IeunRyCM3O02+d9lytJQmcao/hF/nddV3Y/SaTDWR/nIhp+0o/ZPEDwPvFXZqNk3Wbg5cqm0lJTWY/rN8x83LocEodVZTdWAYHxB1FcRzS02K9Q1wc0ObkV7rC2SiJREoixzxB1KncdNK0ewPaWnahXqRwoJJAA3k1s5waLk2CKGxu0i6syEpEO9LbVuUY8TuvXLnqzIwuYdVgzdtPBo+62jjdK4MZtX3oriFaJgotlY+ZB1W/ibaelZ0TK10Ra0WsT4HEX47O5W66ExvB3jzyK39pbPWZcrXFjcEbwat1VIypZqv8lDBO6F2s1e8BgliTIm7eSd5Pia2p6dkDNRmS1mmdK7WcuX42KfaWLxEmHIyRlYwTuKjNYjzOZvxCuoNWNoDl62J0Oj6aNkwxdc9+H4HcumT4FDKs7d5EZRfcASCTbx0tfwNVmyO1OjG0rxDo264lOYC55tbozPhXONwJCDVjFpopO4A6Mp07PDS3C1h88TQWynAbV3aPSTKiHo6scj6X3Hj4r3sr2hpG7HGQyLM1gSoFgvAZXIZRx41WZo6z3StdcnyG4fMVl+hietC8EfNowWHpV09hnyRIZRhzrMVADuP+GuYiwPE8+OoNqOncMTmrdBQOgvI6xf8Aw7hxP2+Whtr7WlkYYnCwPhYliGG60Xy5GOl2y2G/etyNNd1SMYANVxuc1LHE0AxzOD3E61uPzeujdDOiUeCQm4eVwAz8APsp4L8T7gKk0xkPBcStrXVDrZAbPdWWoVRSiJREoiURKIlESiJREoiURKIseIgV1KOoZWFipFwRzoDZbMe5jg5psQqo2Dn2cS0AafCb2hJu8Q4mInvL+yf1Jqa4kzwK7Alhrxqy2ZLsdsd/u3Hj+AvmN2jHihI8TZkMKYdWG8NPLkccmUKhPnQNLc/llmKnkpS1sgsdYuI4MFx3G5VvAtUK4i0MRslGOZCY3+0mnvG41Tkoo3O12dV28ffesELTw00qM7FOtBOUstgezcd3jx3c6kmlnhYxpbri2JGdzw5WUEV9ZzuNvD83UdtHZmFxF8j9VJ4HQX5qf0q1SabZfVLu44FU6rRsUwJb1T5eHspvo5h2jw0aP3lBU+jEacrVLUva+UubkVaoo3RwNY7MYKSqBWkoiURYp8QqC7MFHMgVo+VkYu8gJdaB2tn0gRpD9o6KPU76pmtMmEDS7jkPFa33L7HswuQ07ZzvCDRB6cfWjaR0h1qg63D+Ee/elt60ul8DtGgRSVDahQTwsNBw31X0vG90TQwEgHZ5LqaMexrzrG2Cy9FdntFGS4szm9vADdfnvqTRdM6GIl+BPotNITtlkAbkFN101QVR9ovSD5PB1SH56YFVA3hdzNpx4DmeVTwR6zrnILtaFoenm6R/Zbieewe/5W/0J2J8kwqIR843zkn3iBp6Cw9D41rK/XddVtK1n1VQXDsjAcvypnFQ51y3sDa/lfUetaMdqm65cjNduqtHFjrZli+olnfmfqL+tc6b9ecRbG4nnsH3WdtlGdOsaFjSFEWTETnq4gyq2X7Tm40A/wBdwNdSIY32BdfRVPrvMrzZjMT9h3rd2F0Zgw0SII0Z1HakKLmZuJuRe19w4CsPkc43uq1VWyTyF17A7NgC3dtbOXEQSwtukUrfwPA+hsfStWOLXBwUEMpikDxsUP7P9otLhRHJ9Lh2OHkHNNB8La+INSTts+4yOKsV8QZLrNydiO9WWoVSSiJREoiURKIlESiJREoiURKIlESiLn2K2WxxHX4QhZXmkbqibRusNkJYD63WXsfGS/OrId1bOy916WOpaIeiqMWhrRfaC/HA7tXZuCtGwekKYi6EGKdPpIX7y8x9peY8R41C+Mtx2LkVdC+CzwdZhycMj7HgpaaTKpY8AT7q1aLmy57narSViwEeWNQd9rnzOp+JraQ3cVrC3VYAV6xGFR++qt5gVBJDHILPaCt7LS/sVB3Gkj+65t8b1U/+PjH7subyJWNVPkEw7uIb8SKafTVA7Mx7wCljvT5HiP8A5P8A9Sfzp0FV/wDt/wBR7pY70/stj355T90hfyrP0b3duVx5WHollkh2PCpvkzHxa7fnW7KGBpvq3PHH1WdULeAq2sr7RFpYLa0ErMkUqOy94KwNuHDnWAQVG2VjyQ0grdrKkUbt/bUeEhMsh5KvFm4Af1pW7GF5sFao6SSqlEbO/gN6pfQzZMmMxB2hihpe8KndcbiBwVeHidfOeV4Y3Uau9pOqjpIfoqf/AJH5tO3hhy6NVVeXSiLS2fAY1ZnIzMxdzw5egFVqWF0YJd2iST9vJGtJw2qtdEozi8TNtBx2dYcMDwQXBb119S1dCTqtDPFdzSLhSwMo255u5nZ84K2YnFJGAZHVATYFmA14DXjUIBOS4rWud2RdZqwtVTJP7ptYHdFjlynwEybveDbmXNWe3Dxb6Loj9akttZ6FXOqy5yURKIlESiJREoiURKIlESiJREoi+GiKE2Ls6RHj6wDsQBcwIsZHYtPbja6qb8b1I5wOW/8Awr9VOx7Xam117f0gWb6lYulWz8PIFaSTqZl1ilTvr6DVl5c+FbwtkPZFwq8OlRRXDyC05tO3u+6jcDt9zEYsSybwvXA2DJmF2cEDIbemvCrH05YddVaqopap4jow67iMCPEA3x9eauQN91UFvkvtEXx2ABJNgNSeVYJAFysgEmwUG2216/ss0iFLBUF+1fh46VxHaTa2p6pL22yAv1v8LoiicYesA0327l8weJk6yRUjsW+cs5tbgTbmagp56kTyNijtrdbrG1tl7cSsyxx9G0vdlhgp4V6MLmLBjsWkUbSSHKqi5P8AW8k6W51gkAXK1e8MaXOyVe6P9LvlU5iEJVcpZWLXOlu8LWG/xNRMmDnaoVSCs6WTVDcFq+0zGSiGOGK/zpObKDcqtuzp4ki/lbjWZXWsN60r3uDQxu1ans36Nyws+ImUoWXIiHfYkFiw4bhYHXfSNtsStaCncwl7hZWbpH0ihwceaU3Y9xB3mP6DxJ0/KrDIy82C79FQS1b9Vgw2nYPm5U3ZGxJ9pzDFY26wD6KLUXHC3gp4tvbytVhzxENVua7lTWQ6OiNPS4v2nj78NnNdHRAAAAAALADcBwAqovLkkm5XqiwlEVY6e4xhAuHj+lxLiFeSnvnytofvVLCMdY7F1tERNMxmf2Yxrd+z5wU9s7BLDEkSd1FCj04nmd/rUbjc3K500zppHSOzJuuJ+0DHvNjZg97RsY0U7lUW3fe71+Y8BXTgaGsFl6KhY1kLdXbifnBdm2CwOGw5BuDEhv49ga1zX9orzswtI7mVWvaRICcBGv0hxcbIONhoT5XZffU9N/Edllc0eLdI45apV0qsuclESiJREoiURKIlESiJREoiURKIlEVa6VbQxGFRpVkjKFgqoYzcEj7QbXcTqKvUkUUzgwg333/C5lfNPTsMjSLbrfe651/aTsxZ2LMdSTvrudE0CwC8mZ5C4ucbkqw7Dw7PaSXDySQkEWVAc2ltxIuNd44iqNSW2LGuAPErs6NfNHI2oDXWGRA2+KnBsrE4PtYM9dBvOFlbVf8ACc7vI895NcnWa/tZ7174VVPWC1SNV/8AMBn/ALh9x5KT2P0mgnOS5jmGjQyDK4Pkd/pWjoy3HYqtTo6aAa/ab/MMQplhfQ7qjIvgVRBsq1tTHWeNo4XHVOVuVCqb9kgHn41wqye0jHxxnqHdYY4WC61PDdjmveOsN9zvWTEGfro2bJEXBjBHatx14XvWkwq/qWPNmFw1d/HH7LDOg6FzRdwGO7gp7DoQoDNmPFrWv6V3YWuawNe7WO+1rrmPILrtFgoTpngmmhSNTvlUa7tzWv62qOpBLLN3qpVRmRgaN6zdHdgLhlJ70jaM3LwHL86U8HRi5NytoYGxDDNZ9pSrHLFI7BVUOpZiAACAdSfu1u7940b7/PJTCNz5GhouVWtpdN2lYw7OiM0m4yEdheetvebDzq62EDF5svQQaHbE3pa12q3dtPzhc8lk2F0I+c+UY5+vnOtjqq+/vW4DQDw3Vh82GqzALWr0x1OhpRqM8z7ep3q51AuElESiJRFV22fLJtUSyIRDDFaJtLF27x36GxI1+yKl1gI7DMrrCeKPR3RsPXc7HkMvnFWiolyVQfaD0KbEN8ow4BltaRCQM9tAQTpmA013gDdbW1BOGjVdkupQ1wjHRyZbOH4Vc2HtLa2FXqI8PIyjuiSGQhfusLC3mSKne2F/WJ81amjpJTrucO4j0Vs6L9G8Q04xuPbNMBaOPSyXvqbaAgEgAX3kkk7q8srQ3UjyVGoqYwzooRhtO9XWqy56URKIlESiJREoiURKIlESiJREoiURa20cBHOhjlXMp4a+hBGoNbxyOjdrNNio5YmSt1Hi4UXg+iGEjOYRZjwzlmHuJt8KsPrp3CxcqkejKZhuG+OKnAKqK+vtEUdtjYcGJFpow1tzbmHkw1FbNe5uSs01ZNTG8TrenhkogbHxuH/9NiRKnCLEgm3lIuvkDpW+ux3aHgrv1VHP+/j1TvZ7HBYsZtqXIUxeAnCki5hIkGhvfskFRpUU1LHOwsJw8FvFSRB2vTztv/V1fXNZn6a4HTrGZCDcCSKW4P7psa3NMXWuAbcloNEVmOoAeTh7r03T3AD/AH/ujl/7K36CTcsDQlcf4PNvutPG9MoZQohjnkIdWuIyF0INrnidw03kVXqInNYCSM2+oUc+ipYma0rmtxG3HEgX7r3PBeMTtraMncgiwqnc87gn0Uag/hNSvfTxYyOVkQaNgxkkLzuaLfPFYMP0eErL8rxZxRdsrICVUCxbQA3HaUai2+qj6yN8kfQkYHv7Lgo5dKsaW/Sxhmqc8zkRj47bq54LBRwqEiRUUcFAH/k1ZJJxK5ss0krtaQknitisKNKIlESiJREoiURKIlESiJREoiURKIlESiJREoiURKIlESiJREoiURKIlESiJREoiURfCL0S6+dWPAe4UWdYqN6TOVwsrDeq5x+Ehv0qKYXYVBUG0ZO5UnZ8k+JJZVaQ31bh5XOg8q4T6SWZ5dmVVhmfJkLqWwex8THNE7ICocZrMDYHQkj14VZp6CSKQOKmtIHA2V0rsq0lESiJREoiURKIlESiJREoiURKIlESiJREoiURKIlESiJREoiURKIlESiJREoiURKIlESiJRFrbRwyyRPG18rqVNt9iLG1YIuLLR7Q5padqy4eBUUIihVUWAG4CgFls1oaLBZKyspREoiURKI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01 Make Your Own Kind of Musi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2708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6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392488"/>
          </a:xfrm>
          <a:solidFill>
            <a:schemeClr val="bg1">
              <a:lumMod val="85000"/>
              <a:alpha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But you got to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make your own kind of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music,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Sing your own special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song,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Make your own kind of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music,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Even if nobody else sings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along.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QTEhQUExQWFhUXGB4VFxcYGBQgHxsaIRkYHBgcGx8cHCgkGxslHB0eITEjJikrLi4uFyAzODMsNygtLisBCgoKDg0OGxAQGywkICY0NDQ0NTIsLDQ0MiwvNCwsLCwvNC8sNCwwLDAtLCw0LC8sLDQ0LCwsLC8sLCwsLCwsLP/AABEIAKwBJQMBEQACEQEDEQH/xAAcAAEAAgMBAQEAAAAAAAAAAAAABQYDBAcCAQj/xABIEAACAQIDBAcDCQUFBwUAAAABAgMAEQQSIQUxQWEGEyIyUXGBB5GhFCMzQlJygrHBYpKi0fAVJHOy4RZDU2OT0vE0RFSjwv/EABsBAQACAwEBAAAAAAAAAAAAAAADBAECBQYH/8QAPREAAQMCAgYJAwEHBQADAAAAAQACAwQRITEFEkFRYXETIjKBkaGx0fAUweEjBjNCUmKS8SRygqLSFRZT/9oADAMBAAIRAxEAPwDuNESiJREoiURKIlESiJREoiURKIlESiJREoiURKIlESiJREoiURKIlESiJREoiURKIlESiJREoiiNo9vFYdOC5pW9BZfjWwyV2HqQSP32HupetVSSiJREoiURKIlESiJREoiURKIlESiJREoiURKIlESiJREoiURKIlESiJREoiURKIlESiJREoiURKIofZXzk88vAEQr5L3vjWxysrtR1IWR9578vJTFaqklESiJREoiURKIlESiJREoiURKIlESiJREoiURKIlESiJREoiURKIlESiJREoiURKIlESiJREoi0tsYzqoXfjay82Og+NZAuVPTRdLIG7NvJfdj4PqoUTiBdvvHU/GhNylTL0spd8sorHbTYbRw8K6jq3L+RF19xT+KrccINM553i3zvXJknIq2Rjcb/O5WGqavpREoiURKIlESiJREoiURKIlESiJREoiURKIlESiJREoiURKIlESiJREoiURKIlESiJRFhlYhl8DdT57wfhb1qvK9zJGG+BuDzOIPlbvUjQC071mqwo1Cz/P4lU3xwdtucn1R6b/AH1tkFeZ+jAXbXYDlt8V7j29EHeOVgjKxGu4jepv5W31zxXRB7o5DYg/4WDQyFjXxi4I/wAqE6JAz4zFYtgQL9XHfw0//Kr+8a7s8sf07GRuDhngb+i89Swy/VSSytLdguCMO/kFcqoLqJREoi5/s72hKcbLFJYQM+SJ/skdm7eKsRe/C/hutOpzqAjNehm0IRStkZ2wLkb9uHEefPPoFVV55KIlESiJREoiURKIlESiJREoiURKIlESiJREoiURKIlESiJREoiURKIlESiLFiY8ykDfvHmNR8agqYzJEWjPZzGI87LeN2q4ErT2ntLJECou72WNfFj/AC41JA8SsDxkRdTwU+vIQ7IZngsmyMD1MYUm7HtO3ix3n+vCpCbrSom6V99mzkqn04aOPOSLys65AOIKgG/iAV97c6qs0S2uleCdW2N+YtbyWJtMO0fCxwGtfC3I3v5hS/R7YksBVi4IdfnEsdDa4sb9og6cNCarU1A6mlJa/WaeFuRzKtVFc2piGuzVcON+YyCsVdJc9KIofpdtDqMHPIDYhCFP7TdlT7yDW8TdZ4CuaPh6apYw5X8hiVw+TZUi4dMQR807mMHmAPgdR+A109ca2qvdipjMxhB6wF/nl4rqnsy6QGeAwyG8kNhc72Q90+Y7voPGqNRHquuMivJ6bohDL0jB1XeR2+6ulV1xEoiURKIlEWOLEK18rK1t9iDbztWxaRmFq17XZFZK1WyURKIlESiJREoiURKIlESiJREoiURKIlESiJREoiURKIsOMxSxIXc2Uf1Yc6LeON0jg1uaiNi4cvI00gIbfGh+ojEm/mdf63QxFjHOhbsx/uJPhe6u1Tw1gjYcNp3kKcY21O6plz1R9mOuPx5mI+bhv1Wney2t/E2b1WrMgNI/UGb249xP/q3iqUJbWs6Q5RvNu8D7tv4K81WV1KIlEVJ9rc5XBKB9eVQfIK7fmBVimHXXc0AwOqidwP2H3W7L0fB2UMNYZhCGH+IBnv6v+ZrXpP1dZQNrSNIdPs1vLL0XM+gG0TDjoTfSQ9U3MPoP4sp9KuTt1mFen0tB0tK8bRj4fi67rXNXg0oiURKIqL7Q9rPmXDR3GYZnte7XJCrpw0uRxuK62joG2Mru73Xn9M1bwRAzbnx3BeugnRyWKQzSAoMpUId5vbUjgNNx1pX1THt6NuKaIoZY39LJhhksvTbpO0R6iE2e3bf7N9yjnbW/C/u1oaMPHSPy2BbaU0mYndDFntO7hzUZ0BOKkxHWF5GiAOcuzEMbaAXOrXseVudT6Q6FkeqAL7LKDRDqiSXXJJbtuujVxF6VKIlESiL4zAAk6Aak1gmyKqbQ6ZZTaKLOB9Zmy38hY/H3VQdpFl7NF1UkqXDsturTE91BIsSAbHhyq+FaBuF7rKylESiJREoiURasW0YmleEODIgBZOIBFweY/mKyWkC6ldBI2MSEdU5FbVYUSURKIlEWvjsYkSF3Nh8SfADiaAXUkUT5XarQovD4Zp2E04youscR4ftPz5VlzgwElW3yNhb0UWJOZ+wXvD7Szziw7JBXmeNz7via8vT6XNRpBrWDqm44nbfyw5lZfTakJucVF9MNpNIwwUB7b/StwSPjc8NNTy0+sK9vSRtjaaiTIZcT8+YLzVdK6VwpYe0c+A+fMU2PjcOksEENyqBkzkCzEgEnxN2Ua15+TSbKmrBHEX2ch4L0cOjHUtGW8ufM+KtU0gUXO7/W1dFoubBc9zg0XK91hbJRFRfa+v8AdIjwE4v+5JVml7ZXe/Z4/wCocP6fuFd2cBSTuAufKqy4QBJsF+dtkEieG2/rEt+8K6z+yV9HqP3T77j6Lvm09omI93TLnJP2VZRJ6hGzDxsfCuW1t14CCASDPh3kG3mLHcpCtVWXiWVVF2YKPEkAfGi2a1zjZouo19vxk2jDyn/loSPfoKzqq0KKQYvIbzKj8DNO8k0kcKXZ8uaRh2cqhSumu8E/iqZ56rWn5faoIqela9zzJrEnY3Kwta543W/1OLbfLEn3UJ/zGocFPr0oya48zb0UZBsAy3keRSxYm5hiJNiQDcg8ADbhVh00jOqCbKm0UMn6hp23J2kn59lKLsuUCwxLgDd2I/5VBdWhPEBYRDxPunyDEcMUfWKM/wAqxcblt08G2L/sV96nFjdLE33kYfk1MFjXpjm1w5H3C+fKMUu+GN/uSEf5hTBOjpnZPI5j2Kf2zl+kgmTnlzD3qTSyz9Jrdh7T329V5n2tBKhRZF7VlIOhsTZt9uF6hnYXMLd+Hcc/JRSUkzRi0+vosuD2LChDBbkagk3t5cKgioIYnawGPFVtQBSVXFslEXkuL2vrvtWpe0O1b4rNja69VssJREoixzzKis7EBVBZieAAuSfSgF1s1pe4NbmVxfaUrS4jrbthMWfnFDkqrqR2CrH6NsumvZNt67q6DRZtswvcQtEUPR/vI8jbEg7bjaL44YjjmrDsz2iTQN1WPhbMPrqLNbxKmwa/ipA5Go3U4diwrmz6DimHSUrxbds8cxyKuezOlOEnt1c6XP1WOVvc1ifSq7ontzC4k+j6mHtsPqPJS96jVJReK2yM3VwL1sn7PdXmzbqzberkdIba8p1W+Z5BMFso5xLO3WScB9VPuj9aE7liWpGr0cQs3zPNb2NjLRso3kWFVK6J0tO+NmZCghcGvBKqmNxbYayoM+Kk7MUYsct97ty/152o/s7oB8bjUVOFvL8nhs4lR6V0oGgQw4uOXzctTaOzDhMOMzZpp2vNJ48coPhf32PkLv7QVrnxhjcG3t3fn0Vj9nqBsby9+L8yeJ9lsdD9kMziZhZV7t/rG1rjkPHxrlaMpXOeJnZDLj+F19J1TQwxNzOfBT+2ZCxSJd5Nz+n8/SvUwNsC8rydU4uIibtUtVZXUoirXtEwXW4CYDegEg/CQW/hvUsBs8Lp6Il6OrZfbh4/lRO3ukwGyI3B+cnjEQt42yyn0s3qRUjIv1bblbpaAnSLmkYNN+7NvjgqB0KwBmxuHUbg4kbyTta+dgPWrUzrMK9BpKYRUr3cLeOC7Pt8qIw7W7DBteIN1ccyUZrDxtXObmvF0msXlg2jzzHmB3LS2biZ5IwkdlCdgyvqxsBYhOBK5W7X2qybXU88cMby5+N8bDLx3XuMNy8YtcLCw65mnmO5Dd3P3YxoB6etSRwyPFwLDfkPFUZ9KdH1GnV4NGPutlJ8VIOxHHh08Ze01uSIQB6t6VtqwszJceGA8T7KiZKiTEANHHE+A91TsL0giCgPJiXJLOwRljW7MWNstmO/ia6jqV5OAaOeJw54Lgs0jExtnF5OJNsBcm+zFTWCxGAlRiUOZVLZZWZibAnQsxv+dVXsqWOGOHDD7K/FUUcrCbYgXs7HLvKmsP0ew5Rc8ETNlGYlFuTbUnSqrqqXWNnG3NX2UcOqNZgJ5LR21s6GBQ6YRnUXL9S2RlUC+YAMubyBrLaiVxsXeOKt02jKaY6lww7Mxc8xkq7srbUfUSSjEzCUyHq8Osl3yM4WJcsobNe4Nx41K5xvYtB429rLo1GgHNmayIua22Lrki4Fycb25cFceoxad2WKTlIhU/vIbfwVBrQuzaRyN/I+64hZUN7Lg7mLeY9k/tWRPpsPIv7UdpF/h7f8NOha7sPHfh+PNOne3tsPdiPLHyW1gtqQy6RyKxG9b9oeanUeoqN8L2doKWOeOTskH18M1ixUCSzBGRWCpma4B1Y2T/K/wqDHXFtnz3UzJnsfZriO9YX2DGusbyQ8ew5A9Qbi1SF9hcq4K2R2DwHcwtGfaMsO6eKYeBFm/huPfVOXSNJH2njux9FYZTxzfwOb6eaw4jpU5FhHkPE973VWmrHTNtSPZfibHuBHr4KRmjGg3c6/kvvR7aSGR2klFyLAsbX15+VVtF0dTHO+SoBuRne6VsDgwNY3DgpzaWOyRM8ZUtoqX1GdmCpex1GYjjXfaLlc6CHWkDXg2zPIC58gsmCxRcyaWCyFFPiAq3PLtFh+GsEWWksYYG44kX9ftY962qwolB7cPXSx4Qd0/Oz/AOEp0Q/fewt9lXqRmA1lfpf0Y3VBzyb/ALjt/wCI8yFt7a2PBiY8k6BhwO4rzU7xWrHuabhQ01VNTv1ojY+q5diNnyRq4ikjnw6yFEhnILWGmZRoUBN9VKkgA8ath7TngeC9UyZkjgXtLHkXLm5cjv2Zg4qM2ns3DrbPmgc6mPNnFvFbqGHrm863bI85YqxFUTG9rOG+1vHG3otuJWRMmDlhcMLG84Vjy6uXJ+VYtc3ffwVZ8rXO1pmkW/p+4uvEUW1UFk+Ugb/mzcfwEitv0eChfJRPN3at+P5XV+i2Dkiw0azO7ykZ3LsWIY65bk7l3elUpHAuNsl5uqkY+UlgAGyyw7Y24VbqMOvW4g8Pqxj7Uh4Dl/MVNDT3HSSGzfXkuVPVWd0UQ1n+Q4le9g7CEGaSRutxD6ySH/Kvgv8ALyAxPUmSzWizRkFmlpBES9xu85n7DgpeSMMLEAjmKqkA5q6HEYhY8ViBGpY8Nw8TwFbsYXGwUUsgjbrFaGyMOSTM/ebd5eP6DlU87wBqN2KtTRkkyuzKlarK6lEWntfFxxQyPMQIwpzX4g6W5k3tbnWzQSbBTU8b5JGtjz2L89yzkgLc5FJyKT3QTc+/S9dUDavoQaAS62Jz42XR/Z3s44dDLkz4iYfNpuyRb8zn6oY2PMBbb6pVD9Y2GQXnNLTCd2pezG5ne7cN9vdXCbDxxKZ8W4Yji3dW/wBVF8feTULGuedVgXAnrWxM6vVb5nn7BQeyTNK/VhmgiIyE/wC9coFyk3+iZomQ8TZOFWD0cWJGsfIe6xViSpjD2nVbnxIcMQP5dV4cO9WjA7Ohw6nIoW+rMd55sx1PqagfK+U9Y3VSOGOEdUW+bSseOxReN1hUsxUhTuW5BA1PPwrZkYa4F5sFpJKXMIjFz5Kn4X2dvbtzgHkpP6iuk7Sjb9VvmuG3QLiOs+3ctfE9D5opItesjaRVLKLFQWAuRrYc9akbXxvadhsVC/Q8sUjcbtuO7FdA+R/tyfvGuN0nAeC9L0P9R8VUum2z5zkjgxEv95bqTG1igXKxds1rqLDXfe9SxPbiXAYLr6Pkijxe2+piDc3vu3HhuUHtGTrMRFBjIurjw62coDIt2AEIzRKHRLXOtjcCpm2DdZu3u55qWJ0kMb3wS3c7LWA5nDIlX/AwPBGE+kVb9ppGLWuTqX8PPQAVWOo43vbu9lx5JZnv1i0G+7DyWyMco7wKfeFh793xrXojsxUfTtHaw5/LL5i9nwzAdYiP4EgXHkd49KMkfGeqSFl8Uco6wBUPszZ8nzkkE7KC7KqyjrFyocg1Jz94MR2rWYaVs2VriS9vhh+PJV2QvFzG4jgccvPzXvaeLnETJLDo1l6yJsw1IGqmz35ANrxqppCJj6dzWOzsMf6iG8tvBXKSWRkoMjMrm4N8gTz2bio7Z2yopTZcSpI3qFsw81Y3X1FcY/s3Iztvw4D73suk3TUUmDBjz+1rqewmw4k1tmPi2vw3Vbg0TTRG9tY8cfLLyUMlbK/C9uS9R4RJHlLorAMFF1B3Ip48zVmnJMkh4geAH3JWHSPYxgaSML+ZUbtTY0AkhVYwuZyXILCyKjEnQ6drKPWrrTgVZgqpix5Lr2GHMkD0utWLDRRYRcRLLNEpUSHK7C2fUC1u9qB51tYl2qFM6SWSpMMbWuN7Yjdt5YKrSdOYQeycaV8TKgPusfzqb6Z3BdUaIlIxEd/9pVv2HsMvGJZnlWSQZmAcg5derVja5YKded91QPNjYLjVVYGPMcYaWt4bdpHAla/SLZUS9XDGGM87ZEZmY5FGsklibHKvxZayzaTkFvSVUh1pH9loubAYnYO8+V1ZcJs+KMDIii2l7C/qd5qMm65kk8knaJUR0kjXESwYSwYE9fNcA2iQiw5Z3svkHqSPqguVilcYWOmvwHM+w87LXxns/wADJr1RQ/sO4Huvb4VsKiQbVuzSlS3+K/MD/Krn+ymCgxq9oiPDqJpjIy2zk/MoLAa6FiNbgDxqdsksjbAXJ+FST6UkbTl8pAvgPv7K1vicRitIQ2HhO+Zh22H/AC1PdH7R8dK1DIocX9Z27YOZ+y84XzVGEfVbvOZ5DZzKk9m7OiwyZUAW5uzE6sfFid5qvNO6Q6zyrMMDIW2YPzzW9UamXiWQKCSbAb6yASbBYc4NFyoiMHEOGbSMGyj7R/rf7qsue2AaoPWKota6pdrnsj588FM1VV9fI3DAEagi4PI7q1a4OaHDIovVbIuP+0vpJ183URn5qI9r9qTcT5LuHO/Kr9PHqjWOZXrtD0XQx9K7tO8h+VBdHsArSRtLYRs4RcwJBYmwuOKjfrobeF63kebENzV+qmLWODM7Xw3BdknnjwiBVDSSyHsqNXkbxJ4AcSdAKpxRGQ3yAzO5eArK3EXxJwDR9uG8r7gdksXE+JIeUd1R3IuSDi3ix18q3fMA3UjwHmefsq0dOS7pJTd3kOXHitDbM5WXrIxewEma2gaO+cLbV2aFmGn2BWGssOt89l16WXpmGNvK+yzsu5rwL/7s1Ox4NTZmPWHeCd3oNwqMyHJuC5ogF7vxPH2XvE4yOPvsF8Bx9BvNVZZ44u24BS3AUDiemMUcrROCh0ZWfsKykb7tu1uN3Co/qSQCxpPPD1x8lXdVMa8sdgpHB42SZc8TQFd11cv6aWF6wHVLtjR3k/YKZrw8XaQVn6qf/iR/9Nv++mpU/wA7f7T/AOltioWbpLGjMrYuAMpKsrI4IINiO9W/QVmYc0/8T/6V5ujatzQ5rCQVDydN8Nh2kZerkeQhnMXWXJACgkuLaAbgalZHXOIDmttzI8rFW4tCV0tg4ADifa5VV6TdNJ8b81GpjjOmRbln+8QNfIaeddJkLYxrOK9HQ6Igoh0jzdw2nADl7+i61sfaCTwxsGUlkVmAINiQCbiucJGFxa0i4XiaiMMlczcSPBZWwK71uh8VNveNx91TCU5HHmqhgbm3Dl8svCCSMWyq6j7ICkem4+lqzZjssFj9Rmy44YH2WPEYpXyKDY9Yt1Oh0ObcfKq1TGQGg7SPLH7KzTStcXWzAPt91nxuz4pfpI1a24kC48jvB8qnZK9nZNlDJCyTtgFaMuz2iF48S0a/ZlIdPe5zD96tn1UYF5QLb8vx5KNtLJe0TjyPW/PmsWAxk6qWMIlVmJzROLnWxOV7C2mnaOlqrUQikjLw613OzytcgYjgBsU1S+aNwa5t7AZHbYXwPG+1RW29tIzyA54mEBiXrFZbNM4W9yLaZAb3tqedXmwOGVjyN1eop2BjS7C7iTcWwjGse6zvLgrBiMNh8VCYiUkiIAsrA7t1ip0taobPjNyLFV6ercx/SxOx35qD/wBj8JhFeeOBpXjUuiszNqASABuvfkTW/TPf1SV0zpSpqSInv1QTY2wXNsf00xkzXOIZLnRYjlA5C2p9SauCBjdi9AzR1LE2wYDxOP4XQuhGGmVDi8fIQ5Xq4zKQMkV7km9rFj462UVUmLSdVgXn9ISRud0FOML3Ntp/Cn4+k2DY2GKgJ8BInrbXX0qMxPGwrnmlnGJYfAqE6O7aiPW4lmLyztdY41Z2WJbiJSFvlNrsb21c1YfTyYC1gNpw9VFWVkUZEDTfVzAx623Lw7lIbS2piBE8uRcPEilmeUhnsB9VFNgfNvSsNjiBsTrHhgPE+yqN+pmcGsbq334nwGHiVh6K9HgqLiMQufFSfOuza5SdwA3KVWy3A4VrLUOxYzBqtTxxukBz1RYE8Nu65OKseJlyIzH6oLe4XqlK8RsLzsF1hUr5zEyeJPuUfoK8t+rWS2zPkB7eqixJVzZ1jQZjooAuf63162OM2DQt3PDBcqLcmbtyHJCuuvH+v/FTySx0rC4nHadyqMjfVPGHV2Deo0bUzTxkaIpyqPAHQnztXinaTdPXMkPZBsORwJPFembRiOnLBnb0U1t/GdXEbd5uyP1Pu/SvQaQn6KE2zOA+64jjgtjZcRWGNW3hRfly9KmpWOZC1rswFkZKK6c7Z+S4SR1NpG+bj+819fQXb0q7CzXfZdDRtN9RUBpyGJ5D3yXIejGwnxcoQd2/aP5/6/zIq7LJqDivW1dU2njLiul9LtjQrgPkyKTIxHUqouzSDjbwy3BPAHyqtT6znl2wZryMeljFVtlkPaNrcDn3DM8lDbF6bYWKJZpjJNi3FnsouoBICgmyqumawNze5qaWN7uo3Bo+X5qb/wCvSCpe9trE4E7sw0W3eZWwntJw8j2lSVI+QU3+9Y3tyANaiBzR1c/mSzLoCd38QI3Yi6smP2tA+HWaJ1YIwdMupNu+gXeCULLY7s1UZJWwuAkNicO8qrFG6GXopBa+HjkeQNj3LzsbrZI+rzdWkZ6vTVytgY7k7vmyuuut6qyNnmN76jT/AHceAxWlUCX6+Wtj37f+wKl8LgI49VXtcWOrH1OtbxU0UWLRjvzPiqwCh9vdHocVNaUG7RjKymxUoxvbkesGh8B4Vu4Ausflv8qtNTsld1t3p/lYNi9HYsBIXXEEKws6Sslj9kjQWI9dCa3ay2S3paBzHXjub8PYKUfpJhBvxUH/AFE/nUvRu3LpDR9Uco3f2lUTbOysBisZM5xiIGVHBDx5S3aVxqd/ZVvxmrDHvawABejpqqtpqVjBCSQSMje2BB8yO5YsT0KwaxNKmK60JlZgrR9zMM+6+uS9udqyJ33sQtmaYq3SCN0Wre4xBzth52V/2L0cw2F1hiAa1i51Y/iOoHIaVWdI52ZXm6qvqKn96643bPBauxdnxskkbKM0MrxgjQhb549R4I6j0qvUUsUp1nNx37fHNYrgHPbJ/MAe/I+YK3fk00f0b9Yv2ZN/ow/Wq3RVEX7t2sNzs/H3VKxC9R7XQaSgxNvs+70O41ltcwHVlGoeP2ORWzQXENAxUaNrx4meOMISoJOY6X7DcN4HH0FVo9ItmqWMjBsCTf8A4nZ3/hdGXR5jgc6S2IAt3jb3KY6h17jXH2X19zb/AH3rt6zXdoeC4+o9vYN+B91S8finmlObffKFJ0XW3pzNeInM1ZUlgFzcgDcPtxK9TGIqaDWcQBtO/wCbFeMBCEjRQbgAC/j4mvWwQ9DG2PcLLgSSdI8v3qB+km4EPir+SQx2+E6/GrWQ7vX8Lo9iLkzzef8AwVLYjYuHc3aGMnxyrf3jWstnlbgHHxXEdTQuNy0eCw/7PxDutMn3J5x8M9q2+pftse4ey1+kj2Ejk53usQ6OIDmEswPjnF/eVv8AGn1H9LfBbdC61ukfb/cuddNuj+PaduzNPCD80b57Cw3gbmvfW1WYpY7XwBXotHTU8MIaHdbbfM9+5RmA6GzfSYofJ8OtjI8hAJF+6qjUsdw048d1bGZuTcSp5K5uUeLuCt8/tKhj7OHwzMg0FyqD0ADaedqg+lccXFcttCdpss+D2/8A2pJFAI2REbrpwSCGVCMiA8QXsTcDRawY+hBdfktTH0ALr3OQV8qoqa1dqH5mX7jf5TVerNqeQ/0n0WDksUmIjhAVVGY7kUC5PO1WYKYAdUABQyTNjwzO5aeIIW0mJYfsxj+XH+r1rVV8NIzO3qeSzT0UtS7WeO7YOahcftF52CgHLfsoP18T+VeMq62ateGgYbB77z6ea9NBTx07bnxUzgNiBI3z2zspHJRb8+ddik0S2KF3SdpwI5fNpXPnrdZ41eyD4rDgAcTKJXHYQAAeLbz8dfdSl1q2UTPHVblz/wA/ZUJGashG5WKu4sLmvtYdpJsNADYBWkbwGoGY+QDe+rdPZrS4r0egwGsfIeA+eSs+wsDFs/CZ207IZjx5KPE3PqTUVnTSWGZXG0pX67i9x6o+eexU7pxtSWJVLHJiMQpJsfoYAdI1PBmPebkRVxuqeo3sjzO/2Uv7P6P6Z5qpxjsG7h78VXdgdGGmnihmLQdahkjLLcuBwAuLG1zrwG7UVl8oa0kYr0tTXNjidIzrWNjjkp/ans6AbJhpjJINWVlAAHNh3TysaoDSbelEWrc7bbOfsuXFp27rSMw4Kt9HtqyYDFZmUjK2SZCNbbm/EN4P6Gr0kTZQDt2FdKqgZVxYcwfm/auo4TaMeGazsAluqFrm+WzQZQLliYpACRxjAqkWl2XzeuJJBJUtuwY5+ODrnIWcL8it4YzFTfRRCBODz3LnyiUi34mB5VizRnioOipof3jtc7m5f3H7DvXmXYV8vXzTTXNjdsgAse6IsthcDiagkfZ7XAWxt4j3sozWargYmNbbhfx1rraw/R3Cp3cPFfxKKT7yL1KXuO1YfX1L85HeJW+mGQbkUeSisXKrmR5zJUVtiBVnwshVSCzQNoNzrdf40UfirZpwIVyme50MjL7A4dxt6E+Cy43o5hZQQ2HiuRbNkUEeRAvQPcNq0ir6mMgtkd4lQnR/o8rYaJopp4HAyuEkYrnUlXuj3FswOmlbvf1jcXV+srnCdzZGNeMxcY2OIxFjkVp4PH4iHGTRo8WMZkV5ApWN7r2DoLrnylbjTRRurYtaWgnBTywU81Kx7g6IAkC93DHHna97c9qsOz+lEEj9W2aGb/hTDI3pfRvQ1GYyBfMLmTaOmjbrts5u9uI9x3rP0jwLzQ5UtfMGseI10/X0rnV9O+eLVZndR0UzIpdZ6i9k7Cmg+cBQvuyG9rcm8a59No+eA9K2xdu4c96mrq3phqMy9VNYTaascjAxyfYb9DxrpQ1jHu1HdV24/beuaCtwqNdBrvq2MDdZOIsVqTYRVBZSY7C5y7tPEbqlEpODsVCKYE/p4E7vZQGwesDxlkzFIOsYA2s07l336FgU/i51I4MIzt+F1K572MdbrAvsN+qwWHr5KwrtFNzXQ+DAj/SozC7ZjyXKFQzI4c1so4OoIPlUZBGamBByXqsLKURQfS7o+MbCI85Qq2dTa4vYixF9RYmpYpOjddTQTdE69lSY/ZjPfWaIDxAcn3WH51Z+rbuVk1gOxXfox0bjwSEISztbO53m24AcALnTnVaWUyHFVJJS84qRnx8a6FrnwGp+FYbE52xVXzsbhfFaW0JJXik7ORMpvm7xFjpbhUNY2NtPIL3OqfRaB0rze1h5rewmCWPcNeLHealfI52akjhbHlmtHb2AEhiubDNlJHMafEAetcfSVI2d0dzbG3j+QB3rp0c5jD7C+F/D8LcwGzY4R2BrxY6k/wBcqtU1FDTD9MY79qgmqJJT1itLaUzTP1EZ0/3reA8PP+vGq9U907/p4/8Akdw3fPdVjjgtvZaBA0Y3I1h5EBh+ZHpU9G1sYdE3Jp9et91Ylx1Xbx6YfZbtXFCuVe0faIM6EL2W+aL/AGlRwXA9Wt6Vbp23BXqNFQ6sJBOOduYw9FdY/wC94jNvw+Hay+DzDe3NU3DmTWT+hFb+J3kPz6LxI/1E1/4W+bt/d6qrdJsMs+2cIHF42ULruYoZGI5i5A9ayy7ITv8Adeo0fU/6CUszB9bC/qpL2jXKpLCCZsK3XFh9VNMwPnobeCmqMNQ10xpxtGJ3bu/cq2jJGmQwOyeLd+xWjYnVmFHi1WRQ9zvNxe7c6jip2wDUb37yd5VB8ZjcWHMLkntKlhfGF4TmuoWQgdkutwbHc3Zyg28K61PfUsV6rRrJY4A2QW3b7H02q17G2aI4MNiAC0skKuGYlmzoBIsaE91WiDrYWFgvnVd7ruLdl1TkqDI98JwaDawwFj1S42zIdqnxV8SUFQwPZIuDy33qsuA4FpIOxUvaHS3PIBF3A4tpctZhbnqdwGtceeolkkAZ2QR32VE1jScFc8PNnUMAwvwYEHfxB1FdcG4urjTcXWSsrKonT/pdFGOoQF5VZHJBACMrq4ueJ03Dx31ZhhJ62xeh0PoqWQ9M7BpBHMEEfdZennTI4ZVjgt1zrmzEXyKdxtuLHw5eVYhh1zc5LTRGiRUuL5eyDbmfZVnD9IcRFsp2u2ebEOqybiFIDSMCOJbML8z4VKY2mW24LrPoYJdIhthZrRhxGAHhby3rd9lWwJBIcU4KplKpf617XI/ZA48b8qxUyAjVCg/aCujLPp2m5vc8LbOa6JtLZkU65Jo1df2hu5g7weYqo1xbiF5iColgdrRuIKgTs3F4TXCucRCP/byt2gPCOT8g3hxNSazXdrAro/UUtVhONR38zRh/yH3ClNi9IIsTdVukq9+JxldfMHeOYrVzC1VKqhlp7F2LTkRiD3rexeESQWdQfDxHkeFVpoI5hZ4uqRF1oZJoN15o/A98eX2qqWqKfLrt/wCw91jELFtbHpLhpFRtZLQ2+spkYR7uWa/pV2lqY5jdhy2be9XKE/rtd/L1v7Rf7LY2MLtiH4GUovIRqsZH76v76ndsCzU4NjZuF+9xJ9CFJMoOhFxzrUG2SpkA5qD2+YYFRyMuaRUuCRYE9o6eCg1bp+kkJbngVz6zoYGhxwuQN3zBb4wTDuzP62b86h6UHNoVnoXDsvPqnUzDdIp80/lTWj/l801Jh/EPBMk/2o/c1Lxbilp94806mY75FHkt/wA6a0Y/h801Jjm4DuT+zb993blew9wp01uyAFj6e/bcStmDDIndUD+vGo3Pc7MqZkbGdkLFtP6GT7p/Kq1V+5dyWxyW1U6ytfaERaNgO9bMv3hqvxAqCpYXxENzzHMYjzUsLg14Jy28jgVozbQMtkg7zAFn4ICP83Kqr6ozWZT5kYnYAfvwUUjS1xbtCw7TYYWC0feY2zcb7yx52/Soaxwoaa0WZNr8dpVuhpxJJY5DFa/Q6560niV159q/5iq2gg79Rx4eON/srWk7DUHP7KQ2rtpYWCnUkZrX3C5A/I+6vRNbdVaekdM0uGSqvtS2bH8lhCL20clFUXuuUmX0Fgx8qs0gcSTs+WVjR2kBFVBsh/eYd4xHt3ra6D7ZWbBxQxWWVR1cgHAcZPxb/MnwrMrT0he/L5gqWlKT6WTo4xYOvbgMz3i63+lGykkWBI+ziI3DQOPqWILFvFTbUca58tYY3hoGsXbOG08LbFmkqPpgWAXaRYjh7qXweBVYSkgBzA9brcMSO1ckC4rEELYRZvjtJ3lRDqu6ndvXPeh+fEdZgFnHyaF2JZSc8sRY5UU8Fvckj7QG6ujNYWktifVejqyyntUuZ+oQMDkDbPnuHeozpTEuL2hHhMKAEjAgXKNBYkyt5L8SvOpIupHrO+bltTPdDTmeY3Jx9h82LrEuABjRFOXIUKHwyEWHkQMp5E1QvjdeeZMWuLjje9+/5da2K2IjwiHM6qFKrldhYG4UEKRmVdAAdNNb1q8a2agqf1yS7M7r57/uobov0LGGfrZZBI47gAsq89Tqfy+NRMhDTdUqeiEZ1nG5VtqZXl4mzZWy2zWOW+69tL+tFs22sNbJcu2F7Op3mz4wgIGzMoYM0hvfUjQA8Tv/ADF19QALNXrqvT8LItSmGNt1gPngrbtfoPh8RiOvkMlyACgYBTYADhcCw4EVA2dzW2C4tNpmop4ehZbnbHHy8QrDFhUVFRVUIoAC2FgBusKiuc1zHSPc4vJxKzVhaJREoiidt9H4sTZjdJV7kyGzqfMbxyNbteWq5S10lPcDFpzacQVFwbdlwrCLH2yk2TFKOw3gJB9Rvh7r1vqB2LPBW3UUVU0yUme1hzHLePP0VpVgQCDcHUEVCuSQQbFQPSHCo0sH1Gu0rONDkRDrzs7JUT6Zj7uGDrWuM8Vap2dSRwzsGjm4j7ArHsTESwwR9bHdWXrCyalWc52zD7zHUVBNUSwvPSNuzYRu4haVr7zutkDYchgPIKew2JSQXRgw5fr4VYilZK3WYbhV7qA6XYMzDKNerQyW8SWAH8IeunRyCM3O02+d9lytJQmcao/hF/nddV3Y/SaTDWR/nIhp+0o/ZPEDwPvFXZqNk3Wbg5cqm0lJTWY/rN8x83LocEodVZTdWAYHxB1FcRzS02K9Q1wc0ObkV7rC2SiJREoixzxB1KncdNK0ewPaWnahXqRwoJJAA3k1s5waLk2CKGxu0i6syEpEO9LbVuUY8TuvXLnqzIwuYdVgzdtPBo+62jjdK4MZtX3oriFaJgotlY+ZB1W/ibaelZ0TK10Ra0WsT4HEX47O5W66ExvB3jzyK39pbPWZcrXFjcEbwat1VIypZqv8lDBO6F2s1e8BgliTIm7eSd5Pia2p6dkDNRmS1mmdK7WcuX42KfaWLxEmHIyRlYwTuKjNYjzOZvxCuoNWNoDl62J0Oj6aNkwxdc9+H4HcumT4FDKs7d5EZRfcASCTbx0tfwNVmyO1OjG0rxDo264lOYC55tbozPhXONwJCDVjFpopO4A6Mp07PDS3C1h88TQWynAbV3aPSTKiHo6scj6X3Hj4r3sr2hpG7HGQyLM1gSoFgvAZXIZRx41WZo6z3StdcnyG4fMVl+hietC8EfNowWHpV09hnyRIZRhzrMVADuP+GuYiwPE8+OoNqOncMTmrdBQOgvI6xf8Aw7hxP2+Whtr7WlkYYnCwPhYliGG60Xy5GOl2y2G/etyNNd1SMYANVxuc1LHE0AxzOD3E61uPzeujdDOiUeCQm4eVwAz8APsp4L8T7gKk0xkPBcStrXVDrZAbPdWWoVRSiJREoiURKIlESiJREoiURKIseIgV1KOoZWFipFwRzoDZbMe5jg5psQqo2Dn2cS0AafCb2hJu8Q4mInvL+yf1Jqa4kzwK7Alhrxqy2ZLsdsd/u3Hj+AvmN2jHihI8TZkMKYdWG8NPLkccmUKhPnQNLc/llmKnkpS1sgsdYuI4MFx3G5VvAtUK4i0MRslGOZCY3+0mnvG41Tkoo3O12dV28ffesELTw00qM7FOtBOUstgezcd3jx3c6kmlnhYxpbri2JGdzw5WUEV9ZzuNvD83UdtHZmFxF8j9VJ4HQX5qf0q1SabZfVLu44FU6rRsUwJb1T5eHspvo5h2jw0aP3lBU+jEacrVLUva+UubkVaoo3RwNY7MYKSqBWkoiURYp8QqC7MFHMgVo+VkYu8gJdaB2tn0gRpD9o6KPU76pmtMmEDS7jkPFa33L7HswuQ07ZzvCDRB6cfWjaR0h1qg63D+Ee/elt60ul8DtGgRSVDahQTwsNBw31X0vG90TQwEgHZ5LqaMexrzrG2Cy9FdntFGS4szm9vADdfnvqTRdM6GIl+BPotNITtlkAbkFN101QVR9ovSD5PB1SH56YFVA3hdzNpx4DmeVTwR6zrnILtaFoenm6R/Zbieewe/5W/0J2J8kwqIR843zkn3iBp6Cw9D41rK/XddVtK1n1VQXDsjAcvypnFQ51y3sDa/lfUetaMdqm65cjNduqtHFjrZli+olnfmfqL+tc6b9ecRbG4nnsH3WdtlGdOsaFjSFEWTETnq4gyq2X7Tm40A/wBdwNdSIY32BdfRVPrvMrzZjMT9h3rd2F0Zgw0SII0Z1HakKLmZuJuRe19w4CsPkc43uq1VWyTyF17A7NgC3dtbOXEQSwtukUrfwPA+hsfStWOLXBwUEMpikDxsUP7P9otLhRHJ9Lh2OHkHNNB8La+INSTts+4yOKsV8QZLrNydiO9WWoVSSiJREoiURKIlESiJREoiURKIlESiLn2K2WxxHX4QhZXmkbqibRusNkJYD63WXsfGS/OrId1bOy916WOpaIeiqMWhrRfaC/HA7tXZuCtGwekKYi6EGKdPpIX7y8x9peY8R41C+Mtx2LkVdC+CzwdZhycMj7HgpaaTKpY8AT7q1aLmy57narSViwEeWNQd9rnzOp+JraQ3cVrC3VYAV6xGFR++qt5gVBJDHILPaCt7LS/sVB3Gkj+65t8b1U/+PjH7subyJWNVPkEw7uIb8SKafTVA7Mx7wCljvT5HiP8A5P8A9Sfzp0FV/wDt/wBR7pY70/stj355T90hfyrP0b3duVx5WHollkh2PCpvkzHxa7fnW7KGBpvq3PHH1WdULeAq2sr7RFpYLa0ErMkUqOy94KwNuHDnWAQVG2VjyQ0grdrKkUbt/bUeEhMsh5KvFm4Af1pW7GF5sFao6SSqlEbO/gN6pfQzZMmMxB2hihpe8KndcbiBwVeHidfOeV4Y3Uau9pOqjpIfoqf/AJH5tO3hhy6NVVeXSiLS2fAY1ZnIzMxdzw5egFVqWF0YJd2iST9vJGtJw2qtdEozi8TNtBx2dYcMDwQXBb119S1dCTqtDPFdzSLhSwMo255u5nZ84K2YnFJGAZHVATYFmA14DXjUIBOS4rWud2RdZqwtVTJP7ptYHdFjlynwEybveDbmXNWe3Dxb6Loj9akttZ6FXOqy5yURKIlESiJREoiURKIlESiJREoi+GiKE2Ls6RHj6wDsQBcwIsZHYtPbja6qb8b1I5wOW/8Awr9VOx7Xam117f0gWb6lYulWz8PIFaSTqZl1ilTvr6DVl5c+FbwtkPZFwq8OlRRXDyC05tO3u+6jcDt9zEYsSybwvXA2DJmF2cEDIbemvCrH05YddVaqopap4jow67iMCPEA3x9eauQN91UFvkvtEXx2ABJNgNSeVYJAFysgEmwUG2216/ss0iFLBUF+1fh46VxHaTa2p6pL22yAv1v8LoiicYesA0327l8weJk6yRUjsW+cs5tbgTbmagp56kTyNijtrdbrG1tl7cSsyxx9G0vdlhgp4V6MLmLBjsWkUbSSHKqi5P8AW8k6W51gkAXK1e8MaXOyVe6P9LvlU5iEJVcpZWLXOlu8LWG/xNRMmDnaoVSCs6WTVDcFq+0zGSiGOGK/zpObKDcqtuzp4ki/lbjWZXWsN60r3uDQxu1ans36Nyws+ImUoWXIiHfYkFiw4bhYHXfSNtsStaCncwl7hZWbpH0ihwceaU3Y9xB3mP6DxJ0/KrDIy82C79FQS1b9Vgw2nYPm5U3ZGxJ9pzDFY26wD6KLUXHC3gp4tvbytVhzxENVua7lTWQ6OiNPS4v2nj78NnNdHRAAAAAALADcBwAqovLkkm5XqiwlEVY6e4xhAuHj+lxLiFeSnvnytofvVLCMdY7F1tERNMxmf2Yxrd+z5wU9s7BLDEkSd1FCj04nmd/rUbjc3K500zppHSOzJuuJ+0DHvNjZg97RsY0U7lUW3fe71+Y8BXTgaGsFl6KhY1kLdXbifnBdm2CwOGw5BuDEhv49ga1zX9orzswtI7mVWvaRICcBGv0hxcbIONhoT5XZffU9N/Edllc0eLdI45apV0qsuclESiJREoiURKIlESiJREoiURKIlEVa6VbQxGFRpVkjKFgqoYzcEj7QbXcTqKvUkUUzgwg333/C5lfNPTsMjSLbrfe651/aTsxZ2LMdSTvrudE0CwC8mZ5C4ucbkqw7Dw7PaSXDySQkEWVAc2ltxIuNd44iqNSW2LGuAPErs6NfNHI2oDXWGRA2+KnBsrE4PtYM9dBvOFlbVf8ACc7vI895NcnWa/tZ7174VVPWC1SNV/8AMBn/ALh9x5KT2P0mgnOS5jmGjQyDK4Pkd/pWjoy3HYqtTo6aAa/ab/MMQplhfQ7qjIvgVRBsq1tTHWeNo4XHVOVuVCqb9kgHn41wqye0jHxxnqHdYY4WC61PDdjmveOsN9zvWTEGfro2bJEXBjBHatx14XvWkwq/qWPNmFw1d/HH7LDOg6FzRdwGO7gp7DoQoDNmPFrWv6V3YWuawNe7WO+1rrmPILrtFgoTpngmmhSNTvlUa7tzWv62qOpBLLN3qpVRmRgaN6zdHdgLhlJ70jaM3LwHL86U8HRi5NytoYGxDDNZ9pSrHLFI7BVUOpZiAACAdSfu1u7940b7/PJTCNz5GhouVWtpdN2lYw7OiM0m4yEdheetvebDzq62EDF5svQQaHbE3pa12q3dtPzhc8lk2F0I+c+UY5+vnOtjqq+/vW4DQDw3Vh82GqzALWr0x1OhpRqM8z7ep3q51AuElESiJRFV22fLJtUSyIRDDFaJtLF27x36GxI1+yKl1gI7DMrrCeKPR3RsPXc7HkMvnFWiolyVQfaD0KbEN8ow4BltaRCQM9tAQTpmA013gDdbW1BOGjVdkupQ1wjHRyZbOH4Vc2HtLa2FXqI8PIyjuiSGQhfusLC3mSKne2F/WJ81amjpJTrucO4j0Vs6L9G8Q04xuPbNMBaOPSyXvqbaAgEgAX3kkk7q8srQ3UjyVGoqYwzooRhtO9XWqy56URKIlESiJREoiURKIlESiJREoiURa20cBHOhjlXMp4a+hBGoNbxyOjdrNNio5YmSt1Hi4UXg+iGEjOYRZjwzlmHuJt8KsPrp3CxcqkejKZhuG+OKnAKqK+vtEUdtjYcGJFpow1tzbmHkw1FbNe5uSs01ZNTG8TrenhkogbHxuH/9NiRKnCLEgm3lIuvkDpW+ux3aHgrv1VHP+/j1TvZ7HBYsZtqXIUxeAnCki5hIkGhvfskFRpUU1LHOwsJw8FvFSRB2vTztv/V1fXNZn6a4HTrGZCDcCSKW4P7psa3NMXWuAbcloNEVmOoAeTh7r03T3AD/AH/ujl/7K36CTcsDQlcf4PNvutPG9MoZQohjnkIdWuIyF0INrnidw03kVXqInNYCSM2+oUc+ipYma0rmtxG3HEgX7r3PBeMTtraMncgiwqnc87gn0Uag/hNSvfTxYyOVkQaNgxkkLzuaLfPFYMP0eErL8rxZxRdsrICVUCxbQA3HaUai2+qj6yN8kfQkYHv7Lgo5dKsaW/Sxhmqc8zkRj47bq54LBRwqEiRUUcFAH/k1ZJJxK5ss0krtaQknitisKNKIlESiJREoiURKIlESiJREoiURKIlESiJREoiURKIlESiJREoiURKIlESiJREoiURfCL0S6+dWPAe4UWdYqN6TOVwsrDeq5x+Ehv0qKYXYVBUG0ZO5UnZ8k+JJZVaQ31bh5XOg8q4T6SWZ5dmVVhmfJkLqWwex8THNE7ICocZrMDYHQkj14VZp6CSKQOKmtIHA2V0rsq0lESiJREoiURKIlESiJREoiURKIlESiJREoiURKIlESiJREoiURKIlESiJREoiURKIlESiJRFrbRwyyRPG18rqVNt9iLG1YIuLLR7Q5padqy4eBUUIihVUWAG4CgFls1oaLBZKyspREoiURKI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ransition advTm="211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392488"/>
          </a:xfrm>
          <a:solidFill>
            <a:schemeClr val="bg1">
              <a:lumMod val="85000"/>
              <a:alpha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AU" b="1" dirty="0">
                <a:latin typeface="Aharoni" pitchFamily="2" charset="-79"/>
                <a:cs typeface="Aharoni" pitchFamily="2" charset="-79"/>
              </a:rPr>
              <a:t>You're </a:t>
            </a:r>
            <a:r>
              <a:rPr lang="en-AU" b="1" dirty="0" err="1">
                <a:latin typeface="Aharoni" pitchFamily="2" charset="-79"/>
                <a:cs typeface="Aharoni" pitchFamily="2" charset="-79"/>
              </a:rPr>
              <a:t>gonna</a:t>
            </a:r>
            <a:r>
              <a:rPr lang="en-AU" b="1" dirty="0">
                <a:latin typeface="Aharoni" pitchFamily="2" charset="-79"/>
                <a:cs typeface="Aharoni" pitchFamily="2" charset="-79"/>
              </a:rPr>
              <a:t> be nowhere,</a:t>
            </a:r>
            <a:r>
              <a:rPr lang="en-AU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AU" b="1" dirty="0" smtClean="0">
                <a:latin typeface="Aharoni" pitchFamily="2" charset="-79"/>
                <a:cs typeface="Aharoni" pitchFamily="2" charset="-79"/>
              </a:rPr>
            </a:br>
            <a:r>
              <a:rPr lang="en-AU" b="1" dirty="0">
                <a:latin typeface="Aharoni" pitchFamily="2" charset="-79"/>
                <a:cs typeface="Aharoni" pitchFamily="2" charset="-79"/>
              </a:rPr>
              <a:t>The loneliest kind of </a:t>
            </a:r>
            <a:r>
              <a:rPr lang="en-AU" b="1" dirty="0" smtClean="0">
                <a:latin typeface="Aharoni" pitchFamily="2" charset="-79"/>
                <a:cs typeface="Aharoni" pitchFamily="2" charset="-79"/>
              </a:rPr>
              <a:t>lonely,</a:t>
            </a:r>
            <a:br>
              <a:rPr lang="en-AU" b="1" dirty="0" smtClean="0">
                <a:latin typeface="Aharoni" pitchFamily="2" charset="-79"/>
                <a:cs typeface="Aharoni" pitchFamily="2" charset="-79"/>
              </a:rPr>
            </a:br>
            <a:r>
              <a:rPr lang="en-AU" b="1" dirty="0">
                <a:latin typeface="Aharoni" pitchFamily="2" charset="-79"/>
                <a:cs typeface="Aharoni" pitchFamily="2" charset="-79"/>
              </a:rPr>
              <a:t>It may be rough </a:t>
            </a:r>
            <a:r>
              <a:rPr lang="en-AU" b="1" dirty="0" err="1">
                <a:latin typeface="Aharoni" pitchFamily="2" charset="-79"/>
                <a:cs typeface="Aharoni" pitchFamily="2" charset="-79"/>
              </a:rPr>
              <a:t>goin</a:t>
            </a:r>
            <a:r>
              <a:rPr lang="en-AU" b="1" dirty="0">
                <a:latin typeface="Aharoni" pitchFamily="2" charset="-79"/>
                <a:cs typeface="Aharoni" pitchFamily="2" charset="-79"/>
              </a:rPr>
              <a:t>'</a:t>
            </a:r>
            <a:r>
              <a:rPr lang="en-AU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AU" b="1" dirty="0" smtClean="0">
                <a:latin typeface="Aharoni" pitchFamily="2" charset="-79"/>
                <a:cs typeface="Aharoni" pitchFamily="2" charset="-79"/>
              </a:rPr>
            </a:br>
            <a:r>
              <a:rPr lang="en-AU" b="1" dirty="0">
                <a:latin typeface="Aharoni" pitchFamily="2" charset="-79"/>
                <a:cs typeface="Aharoni" pitchFamily="2" charset="-79"/>
              </a:rPr>
              <a:t>Just to do your </a:t>
            </a:r>
            <a:r>
              <a:rPr lang="en-AU" b="1" dirty="0" smtClean="0">
                <a:latin typeface="Aharoni" pitchFamily="2" charset="-79"/>
                <a:cs typeface="Aharoni" pitchFamily="2" charset="-79"/>
              </a:rPr>
              <a:t>thing,</a:t>
            </a:r>
            <a:br>
              <a:rPr lang="en-AU" b="1" dirty="0" smtClean="0">
                <a:latin typeface="Aharoni" pitchFamily="2" charset="-79"/>
                <a:cs typeface="Aharoni" pitchFamily="2" charset="-79"/>
              </a:rPr>
            </a:br>
            <a:r>
              <a:rPr lang="en-AU" b="1" dirty="0">
                <a:latin typeface="Aharoni" pitchFamily="2" charset="-79"/>
                <a:cs typeface="Aharoni" pitchFamily="2" charset="-79"/>
              </a:rPr>
              <a:t>The hardest thing to </a:t>
            </a:r>
            <a:r>
              <a:rPr lang="en-AU" b="1" dirty="0" smtClean="0">
                <a:latin typeface="Aharoni" pitchFamily="2" charset="-79"/>
                <a:cs typeface="Aharoni" pitchFamily="2" charset="-79"/>
              </a:rPr>
              <a:t>do.</a:t>
            </a:r>
            <a:endParaRPr lang="en-AU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QTEhQUExQWFhUXGB4VFxcYGBQgHxsaIRkYHBgcGx8cHCgkGxslHB0eITEjJikrLi4uFyAzODMsNygtLisBCgoKDg0OGxAQGywkICY0NDQ0NTIsLDQ0MiwvNCwsLCwvNC8sNCwwLDAtLCw0LC8sLDQ0LCwsLC8sLCwsLCwsLP/AABEIAKwBJQMBEQACEQEDEQH/xAAcAAEAAgMBAQEAAAAAAAAAAAAABQYDBAcCAQj/xABIEAACAQIDBAcDCQUFBwUAAAABAgMAEQQSIQUxQWEGEyIyUXGBB5GhFCMzQlJygrHBYpKi0fAVJHOy4RZDU2OT0vE0RFSjwv/EABsBAQACAwEBAAAAAAAAAAAAAAADBAECBQYH/8QAPREAAQMCAgYJAwEHBQADAAAAAQACAwQRITEFEkFRYXETIjKBkaGx0fAUweEjBjNCUmKS8SRygqLSFRZT/9oADAMBAAIRAxEAPwDuNESiJREoiURKIlESiJREoiURKIlESiJREoiURKIlESiJREoiURKIlESiJREoiURKIlESiJREoiiNo9vFYdOC5pW9BZfjWwyV2HqQSP32HupetVSSiJREoiURKIlESiJREoiURKIlESiJREoiURKIlESiJREoiURKIlESiJREoiURKIlESiJREoiURKIofZXzk88vAEQr5L3vjWxysrtR1IWR9578vJTFaqklESiJREoiURKIlESiJREoiURKIlESiJREoiURKIlESiJREoiURKIlESiJREoiURKIlESiJREoi0tsYzqoXfjay82Og+NZAuVPTRdLIG7NvJfdj4PqoUTiBdvvHU/GhNylTL0spd8sorHbTYbRw8K6jq3L+RF19xT+KrccINM553i3zvXJknIq2Rjcb/O5WGqavpREoiURKIlESiJREoiURKIlESiJREoiURKIlESiJREoiURKIlESiJREoiURKIlESiJRFhlYhl8DdT57wfhb1qvK9zJGG+BuDzOIPlbvUjQC071mqwo1Cz/P4lU3xwdtucn1R6b/AH1tkFeZ+jAXbXYDlt8V7j29EHeOVgjKxGu4jepv5W31zxXRB7o5DYg/4WDQyFjXxi4I/wAqE6JAz4zFYtgQL9XHfw0//Kr+8a7s8sf07GRuDhngb+i89Swy/VSSytLdguCMO/kFcqoLqJREoi5/s72hKcbLFJYQM+SJ/skdm7eKsRe/C/hutOpzqAjNehm0IRStkZ2wLkb9uHEefPPoFVV55KIlESiJREoiURKIlESiJREoiURKIlESiJREoiURKIlESiJREoiURKIlESiLFiY8ykDfvHmNR8agqYzJEWjPZzGI87LeN2q4ErT2ntLJECou72WNfFj/AC41JA8SsDxkRdTwU+vIQ7IZngsmyMD1MYUm7HtO3ix3n+vCpCbrSom6V99mzkqn04aOPOSLys65AOIKgG/iAV97c6qs0S2uleCdW2N+YtbyWJtMO0fCxwGtfC3I3v5hS/R7YksBVi4IdfnEsdDa4sb9og6cNCarU1A6mlJa/WaeFuRzKtVFc2piGuzVcON+YyCsVdJc9KIofpdtDqMHPIDYhCFP7TdlT7yDW8TdZ4CuaPh6apYw5X8hiVw+TZUi4dMQR807mMHmAPgdR+A109ca2qvdipjMxhB6wF/nl4rqnsy6QGeAwyG8kNhc72Q90+Y7voPGqNRHquuMivJ6bohDL0jB1XeR2+6ulV1xEoiURKIlEWOLEK18rK1t9iDbztWxaRmFq17XZFZK1WyURKIlESiJREoiURKIlESiJREoiURKIlESiJREoiURKIsOMxSxIXc2Uf1Yc6LeON0jg1uaiNi4cvI00gIbfGh+ojEm/mdf63QxFjHOhbsx/uJPhe6u1Tw1gjYcNp3kKcY21O6plz1R9mOuPx5mI+bhv1Wney2t/E2b1WrMgNI/UGb249xP/q3iqUJbWs6Q5RvNu8D7tv4K81WV1KIlEVJ9rc5XBKB9eVQfIK7fmBVimHXXc0AwOqidwP2H3W7L0fB2UMNYZhCGH+IBnv6v+ZrXpP1dZQNrSNIdPs1vLL0XM+gG0TDjoTfSQ9U3MPoP4sp9KuTt1mFen0tB0tK8bRj4fi67rXNXg0oiURKIqL7Q9rPmXDR3GYZnte7XJCrpw0uRxuK62joG2Mru73Xn9M1bwRAzbnx3BeugnRyWKQzSAoMpUId5vbUjgNNx1pX1THt6NuKaIoZY39LJhhksvTbpO0R6iE2e3bf7N9yjnbW/C/u1oaMPHSPy2BbaU0mYndDFntO7hzUZ0BOKkxHWF5GiAOcuzEMbaAXOrXseVudT6Q6FkeqAL7LKDRDqiSXXJJbtuujVxF6VKIlESiL4zAAk6Aak1gmyKqbQ6ZZTaKLOB9Zmy38hY/H3VQdpFl7NF1UkqXDsturTE91BIsSAbHhyq+FaBuF7rKylESiJREoiURasW0YmleEODIgBZOIBFweY/mKyWkC6ldBI2MSEdU5FbVYUSURKIlEWvjsYkSF3Nh8SfADiaAXUkUT5XarQovD4Zp2E04youscR4ftPz5VlzgwElW3yNhb0UWJOZ+wXvD7Szziw7JBXmeNz7via8vT6XNRpBrWDqm44nbfyw5lZfTakJucVF9MNpNIwwUB7b/StwSPjc8NNTy0+sK9vSRtjaaiTIZcT8+YLzVdK6VwpYe0c+A+fMU2PjcOksEENyqBkzkCzEgEnxN2Ua15+TSbKmrBHEX2ch4L0cOjHUtGW8ufM+KtU0gUXO7/W1dFoubBc9zg0XK91hbJRFRfa+v8AdIjwE4v+5JVml7ZXe/Z4/wCocP6fuFd2cBSTuAufKqy4QBJsF+dtkEieG2/rEt+8K6z+yV9HqP3T77j6Lvm09omI93TLnJP2VZRJ6hGzDxsfCuW1t14CCASDPh3kG3mLHcpCtVWXiWVVF2YKPEkAfGi2a1zjZouo19vxk2jDyn/loSPfoKzqq0KKQYvIbzKj8DNO8k0kcKXZ8uaRh2cqhSumu8E/iqZ56rWn5faoIqela9zzJrEnY3Kwta543W/1OLbfLEn3UJ/zGocFPr0oya48zb0UZBsAy3keRSxYm5hiJNiQDcg8ADbhVh00jOqCbKm0UMn6hp23J2kn59lKLsuUCwxLgDd2I/5VBdWhPEBYRDxPunyDEcMUfWKM/wAqxcblt08G2L/sV96nFjdLE33kYfk1MFjXpjm1w5H3C+fKMUu+GN/uSEf5hTBOjpnZPI5j2Kf2zl+kgmTnlzD3qTSyz9Jrdh7T329V5n2tBKhRZF7VlIOhsTZt9uF6hnYXMLd+Hcc/JRSUkzRi0+vosuD2LChDBbkagk3t5cKgioIYnawGPFVtQBSVXFslEXkuL2vrvtWpe0O1b4rNja69VssJREoixzzKis7EBVBZieAAuSfSgF1s1pe4NbmVxfaUrS4jrbthMWfnFDkqrqR2CrH6NsumvZNt67q6DRZtswvcQtEUPR/vI8jbEg7bjaL44YjjmrDsz2iTQN1WPhbMPrqLNbxKmwa/ipA5Go3U4diwrmz6DimHSUrxbds8cxyKuezOlOEnt1c6XP1WOVvc1ifSq7ontzC4k+j6mHtsPqPJS96jVJReK2yM3VwL1sn7PdXmzbqzberkdIba8p1W+Z5BMFso5xLO3WScB9VPuj9aE7liWpGr0cQs3zPNb2NjLRso3kWFVK6J0tO+NmZCghcGvBKqmNxbYayoM+Kk7MUYsct97ty/152o/s7oB8bjUVOFvL8nhs4lR6V0oGgQw4uOXzctTaOzDhMOMzZpp2vNJ48coPhf32PkLv7QVrnxhjcG3t3fn0Vj9nqBsby9+L8yeJ9lsdD9kMziZhZV7t/rG1rjkPHxrlaMpXOeJnZDLj+F19J1TQwxNzOfBT+2ZCxSJd5Nz+n8/SvUwNsC8rydU4uIibtUtVZXUoirXtEwXW4CYDegEg/CQW/hvUsBs8Lp6Il6OrZfbh4/lRO3ukwGyI3B+cnjEQt42yyn0s3qRUjIv1bblbpaAnSLmkYNN+7NvjgqB0KwBmxuHUbg4kbyTta+dgPWrUzrMK9BpKYRUr3cLeOC7Pt8qIw7W7DBteIN1ccyUZrDxtXObmvF0msXlg2jzzHmB3LS2biZ5IwkdlCdgyvqxsBYhOBK5W7X2qybXU88cMby5+N8bDLx3XuMNy8YtcLCw65mnmO5Dd3P3YxoB6etSRwyPFwLDfkPFUZ9KdH1GnV4NGPutlJ8VIOxHHh08Ze01uSIQB6t6VtqwszJceGA8T7KiZKiTEANHHE+A91TsL0giCgPJiXJLOwRljW7MWNstmO/ia6jqV5OAaOeJw54Lgs0jExtnF5OJNsBcm+zFTWCxGAlRiUOZVLZZWZibAnQsxv+dVXsqWOGOHDD7K/FUUcrCbYgXs7HLvKmsP0ew5Rc8ETNlGYlFuTbUnSqrqqXWNnG3NX2UcOqNZgJ5LR21s6GBQ6YRnUXL9S2RlUC+YAMubyBrLaiVxsXeOKt02jKaY6lww7Mxc8xkq7srbUfUSSjEzCUyHq8Osl3yM4WJcsobNe4Nx41K5xvYtB429rLo1GgHNmayIua22Lrki4Fycb25cFceoxad2WKTlIhU/vIbfwVBrQuzaRyN/I+64hZUN7Lg7mLeY9k/tWRPpsPIv7UdpF/h7f8NOha7sPHfh+PNOne3tsPdiPLHyW1gtqQy6RyKxG9b9oeanUeoqN8L2doKWOeOTskH18M1ixUCSzBGRWCpma4B1Y2T/K/wqDHXFtnz3UzJnsfZriO9YX2DGusbyQ8ew5A9Qbi1SF9hcq4K2R2DwHcwtGfaMsO6eKYeBFm/huPfVOXSNJH2njux9FYZTxzfwOb6eaw4jpU5FhHkPE973VWmrHTNtSPZfibHuBHr4KRmjGg3c6/kvvR7aSGR2klFyLAsbX15+VVtF0dTHO+SoBuRne6VsDgwNY3DgpzaWOyRM8ZUtoqX1GdmCpex1GYjjXfaLlc6CHWkDXg2zPIC58gsmCxRcyaWCyFFPiAq3PLtFh+GsEWWksYYG44kX9ftY962qwolB7cPXSx4Qd0/Oz/AOEp0Q/fewt9lXqRmA1lfpf0Y3VBzyb/ALjt/wCI8yFt7a2PBiY8k6BhwO4rzU7xWrHuabhQ01VNTv1ojY+q5diNnyRq4ikjnw6yFEhnILWGmZRoUBN9VKkgA8ath7TngeC9UyZkjgXtLHkXLm5cjv2Zg4qM2ns3DrbPmgc6mPNnFvFbqGHrm863bI85YqxFUTG9rOG+1vHG3otuJWRMmDlhcMLG84Vjy6uXJ+VYtc3ffwVZ8rXO1pmkW/p+4uvEUW1UFk+Ugb/mzcfwEitv0eChfJRPN3at+P5XV+i2Dkiw0azO7ykZ3LsWIY65bk7l3elUpHAuNsl5uqkY+UlgAGyyw7Y24VbqMOvW4g8Pqxj7Uh4Dl/MVNDT3HSSGzfXkuVPVWd0UQ1n+Q4le9g7CEGaSRutxD6ySH/Kvgv8ALyAxPUmSzWizRkFmlpBES9xu85n7DgpeSMMLEAjmKqkA5q6HEYhY8ViBGpY8Nw8TwFbsYXGwUUsgjbrFaGyMOSTM/ebd5eP6DlU87wBqN2KtTRkkyuzKlarK6lEWntfFxxQyPMQIwpzX4g6W5k3tbnWzQSbBTU8b5JGtjz2L89yzkgLc5FJyKT3QTc+/S9dUDavoQaAS62Jz42XR/Z3s44dDLkz4iYfNpuyRb8zn6oY2PMBbb6pVD9Y2GQXnNLTCd2pezG5ne7cN9vdXCbDxxKZ8W4Yji3dW/wBVF8feTULGuedVgXAnrWxM6vVb5nn7BQeyTNK/VhmgiIyE/wC9coFyk3+iZomQ8TZOFWD0cWJGsfIe6xViSpjD2nVbnxIcMQP5dV4cO9WjA7Ohw6nIoW+rMd55sx1PqagfK+U9Y3VSOGOEdUW+bSseOxReN1hUsxUhTuW5BA1PPwrZkYa4F5sFpJKXMIjFz5Kn4X2dvbtzgHkpP6iuk7Sjb9VvmuG3QLiOs+3ctfE9D5opItesjaRVLKLFQWAuRrYc9akbXxvadhsVC/Q8sUjcbtuO7FdA+R/tyfvGuN0nAeC9L0P9R8VUum2z5zkjgxEv95bqTG1igXKxds1rqLDXfe9SxPbiXAYLr6Pkijxe2+piDc3vu3HhuUHtGTrMRFBjIurjw62coDIt2AEIzRKHRLXOtjcCpm2DdZu3u55qWJ0kMb3wS3c7LWA5nDIlX/AwPBGE+kVb9ppGLWuTqX8PPQAVWOo43vbu9lx5JZnv1i0G+7DyWyMco7wKfeFh793xrXojsxUfTtHaw5/LL5i9nwzAdYiP4EgXHkd49KMkfGeqSFl8Uco6wBUPszZ8nzkkE7KC7KqyjrFyocg1Jz94MR2rWYaVs2VriS9vhh+PJV2QvFzG4jgccvPzXvaeLnETJLDo1l6yJsw1IGqmz35ANrxqppCJj6dzWOzsMf6iG8tvBXKSWRkoMjMrm4N8gTz2bio7Z2yopTZcSpI3qFsw81Y3X1FcY/s3Iztvw4D73suk3TUUmDBjz+1rqewmw4k1tmPi2vw3Vbg0TTRG9tY8cfLLyUMlbK/C9uS9R4RJHlLorAMFF1B3Ip48zVmnJMkh4geAH3JWHSPYxgaSML+ZUbtTY0AkhVYwuZyXILCyKjEnQ6drKPWrrTgVZgqpix5Lr2GHMkD0utWLDRRYRcRLLNEpUSHK7C2fUC1u9qB51tYl2qFM6SWSpMMbWuN7Yjdt5YKrSdOYQeycaV8TKgPusfzqb6Z3BdUaIlIxEd/9pVv2HsMvGJZnlWSQZmAcg5derVja5YKded91QPNjYLjVVYGPMcYaWt4bdpHAla/SLZUS9XDGGM87ZEZmY5FGsklibHKvxZayzaTkFvSVUh1pH9loubAYnYO8+V1ZcJs+KMDIii2l7C/qd5qMm65kk8knaJUR0kjXESwYSwYE9fNcA2iQiw5Z3svkHqSPqguVilcYWOmvwHM+w87LXxns/wADJr1RQ/sO4Huvb4VsKiQbVuzSlS3+K/MD/Krn+ymCgxq9oiPDqJpjIy2zk/MoLAa6FiNbgDxqdsksjbAXJ+FST6UkbTl8pAvgPv7K1vicRitIQ2HhO+Zh22H/AC1PdH7R8dK1DIocX9Z27YOZ+y84XzVGEfVbvOZ5DZzKk9m7OiwyZUAW5uzE6sfFid5qvNO6Q6zyrMMDIW2YPzzW9UamXiWQKCSbAb6yASbBYc4NFyoiMHEOGbSMGyj7R/rf7qsue2AaoPWKota6pdrnsj588FM1VV9fI3DAEagi4PI7q1a4OaHDIovVbIuP+0vpJ183URn5qI9r9qTcT5LuHO/Kr9PHqjWOZXrtD0XQx9K7tO8h+VBdHsArSRtLYRs4RcwJBYmwuOKjfrobeF63kebENzV+qmLWODM7Xw3BdknnjwiBVDSSyHsqNXkbxJ4AcSdAKpxRGQ3yAzO5eArK3EXxJwDR9uG8r7gdksXE+JIeUd1R3IuSDi3ix18q3fMA3UjwHmefsq0dOS7pJTd3kOXHitDbM5WXrIxewEma2gaO+cLbV2aFmGn2BWGssOt89l16WXpmGNvK+yzsu5rwL/7s1Ox4NTZmPWHeCd3oNwqMyHJuC5ogF7vxPH2XvE4yOPvsF8Bx9BvNVZZ44u24BS3AUDiemMUcrROCh0ZWfsKykb7tu1uN3Co/qSQCxpPPD1x8lXdVMa8sdgpHB42SZc8TQFd11cv6aWF6wHVLtjR3k/YKZrw8XaQVn6qf/iR/9Nv++mpU/wA7f7T/AOltioWbpLGjMrYuAMpKsrI4IINiO9W/QVmYc0/8T/6V5ujatzQ5rCQVDydN8Nh2kZerkeQhnMXWXJACgkuLaAbgalZHXOIDmttzI8rFW4tCV0tg4ADifa5VV6TdNJ8b81GpjjOmRbln+8QNfIaeddJkLYxrOK9HQ6Igoh0jzdw2nADl7+i61sfaCTwxsGUlkVmAINiQCbiucJGFxa0i4XiaiMMlczcSPBZWwK71uh8VNveNx91TCU5HHmqhgbm3Dl8svCCSMWyq6j7ICkem4+lqzZjssFj9Rmy44YH2WPEYpXyKDY9Yt1Oh0ObcfKq1TGQGg7SPLH7KzTStcXWzAPt91nxuz4pfpI1a24kC48jvB8qnZK9nZNlDJCyTtgFaMuz2iF48S0a/ZlIdPe5zD96tn1UYF5QLb8vx5KNtLJe0TjyPW/PmsWAxk6qWMIlVmJzROLnWxOV7C2mnaOlqrUQikjLw613OzytcgYjgBsU1S+aNwa5t7AZHbYXwPG+1RW29tIzyA54mEBiXrFZbNM4W9yLaZAb3tqedXmwOGVjyN1eop2BjS7C7iTcWwjGse6zvLgrBiMNh8VCYiUkiIAsrA7t1ip0taobPjNyLFV6ercx/SxOx35qD/wBj8JhFeeOBpXjUuiszNqASABuvfkTW/TPf1SV0zpSpqSInv1QTY2wXNsf00xkzXOIZLnRYjlA5C2p9SauCBjdi9AzR1LE2wYDxOP4XQuhGGmVDi8fIQ5Xq4zKQMkV7km9rFj462UVUmLSdVgXn9ISRud0FOML3Ntp/Cn4+k2DY2GKgJ8BInrbXX0qMxPGwrnmlnGJYfAqE6O7aiPW4lmLyztdY41Z2WJbiJSFvlNrsb21c1YfTyYC1gNpw9VFWVkUZEDTfVzAx623Lw7lIbS2piBE8uRcPEilmeUhnsB9VFNgfNvSsNjiBsTrHhgPE+yqN+pmcGsbq334nwGHiVh6K9HgqLiMQufFSfOuza5SdwA3KVWy3A4VrLUOxYzBqtTxxukBz1RYE8Nu65OKseJlyIzH6oLe4XqlK8RsLzsF1hUr5zEyeJPuUfoK8t+rWS2zPkB7eqixJVzZ1jQZjooAuf63162OM2DQt3PDBcqLcmbtyHJCuuvH+v/FTySx0rC4nHadyqMjfVPGHV2Deo0bUzTxkaIpyqPAHQnztXinaTdPXMkPZBsORwJPFembRiOnLBnb0U1t/GdXEbd5uyP1Pu/SvQaQn6KE2zOA+64jjgtjZcRWGNW3hRfly9KmpWOZC1rswFkZKK6c7Z+S4SR1NpG+bj+819fQXb0q7CzXfZdDRtN9RUBpyGJ5D3yXIejGwnxcoQd2/aP5/6/zIq7LJqDivW1dU2njLiul9LtjQrgPkyKTIxHUqouzSDjbwy3BPAHyqtT6znl2wZryMeljFVtlkPaNrcDn3DM8lDbF6bYWKJZpjJNi3FnsouoBICgmyqumawNze5qaWN7uo3Bo+X5qb/wCvSCpe9trE4E7sw0W3eZWwntJw8j2lSVI+QU3+9Y3tyANaiBzR1c/mSzLoCd38QI3Yi6smP2tA+HWaJ1YIwdMupNu+gXeCULLY7s1UZJWwuAkNicO8qrFG6GXopBa+HjkeQNj3LzsbrZI+rzdWkZ6vTVytgY7k7vmyuuut6qyNnmN76jT/AHceAxWlUCX6+Wtj37f+wKl8LgI49VXtcWOrH1OtbxU0UWLRjvzPiqwCh9vdHocVNaUG7RjKymxUoxvbkesGh8B4Vu4Ausflv8qtNTsld1t3p/lYNi9HYsBIXXEEKws6Sslj9kjQWI9dCa3ay2S3paBzHXjub8PYKUfpJhBvxUH/AFE/nUvRu3LpDR9Uco3f2lUTbOysBisZM5xiIGVHBDx5S3aVxqd/ZVvxmrDHvawABejpqqtpqVjBCSQSMje2BB8yO5YsT0KwaxNKmK60JlZgrR9zMM+6+uS9udqyJ33sQtmaYq3SCN0Wre4xBzth52V/2L0cw2F1hiAa1i51Y/iOoHIaVWdI52ZXm6qvqKn96643bPBauxdnxskkbKM0MrxgjQhb549R4I6j0qvUUsUp1nNx37fHNYrgHPbJ/MAe/I+YK3fk00f0b9Yv2ZN/ow/Wq3RVEX7t2sNzs/H3VKxC9R7XQaSgxNvs+70O41ltcwHVlGoeP2ORWzQXENAxUaNrx4meOMISoJOY6X7DcN4HH0FVo9ItmqWMjBsCTf8A4nZ3/hdGXR5jgc6S2IAt3jb3KY6h17jXH2X19zb/AH3rt6zXdoeC4+o9vYN+B91S8finmlObffKFJ0XW3pzNeInM1ZUlgFzcgDcPtxK9TGIqaDWcQBtO/wCbFeMBCEjRQbgAC/j4mvWwQ9DG2PcLLgSSdI8v3qB+km4EPir+SQx2+E6/GrWQ7vX8Lo9iLkzzef8AwVLYjYuHc3aGMnxyrf3jWstnlbgHHxXEdTQuNy0eCw/7PxDutMn3J5x8M9q2+pftse4ey1+kj2Ejk53usQ6OIDmEswPjnF/eVv8AGn1H9LfBbdC61ukfb/cuddNuj+PaduzNPCD80b57Cw3gbmvfW1WYpY7XwBXotHTU8MIaHdbbfM9+5RmA6GzfSYofJ8OtjI8hAJF+6qjUsdw048d1bGZuTcSp5K5uUeLuCt8/tKhj7OHwzMg0FyqD0ADaedqg+lccXFcttCdpss+D2/8A2pJFAI2REbrpwSCGVCMiA8QXsTcDRawY+hBdfktTH0ALr3OQV8qoqa1dqH5mX7jf5TVerNqeQ/0n0WDksUmIjhAVVGY7kUC5PO1WYKYAdUABQyTNjwzO5aeIIW0mJYfsxj+XH+r1rVV8NIzO3qeSzT0UtS7WeO7YOahcftF52CgHLfsoP18T+VeMq62ateGgYbB77z6ea9NBTx07bnxUzgNiBI3z2zspHJRb8+ddik0S2KF3SdpwI5fNpXPnrdZ41eyD4rDgAcTKJXHYQAAeLbz8dfdSl1q2UTPHVblz/wA/ZUJGashG5WKu4sLmvtYdpJsNADYBWkbwGoGY+QDe+rdPZrS4r0egwGsfIeA+eSs+wsDFs/CZ207IZjx5KPE3PqTUVnTSWGZXG0pX67i9x6o+eexU7pxtSWJVLHJiMQpJsfoYAdI1PBmPebkRVxuqeo3sjzO/2Uv7P6P6Z5qpxjsG7h78VXdgdGGmnihmLQdahkjLLcuBwAuLG1zrwG7UVl8oa0kYr0tTXNjidIzrWNjjkp/ans6AbJhpjJINWVlAAHNh3TysaoDSbelEWrc7bbOfsuXFp27rSMw4Kt9HtqyYDFZmUjK2SZCNbbm/EN4P6Gr0kTZQDt2FdKqgZVxYcwfm/auo4TaMeGazsAluqFrm+WzQZQLliYpACRxjAqkWl2XzeuJJBJUtuwY5+ODrnIWcL8it4YzFTfRRCBODz3LnyiUi34mB5VizRnioOipof3jtc7m5f3H7DvXmXYV8vXzTTXNjdsgAse6IsthcDiagkfZ7XAWxt4j3sozWargYmNbbhfx1rraw/R3Cp3cPFfxKKT7yL1KXuO1YfX1L85HeJW+mGQbkUeSisXKrmR5zJUVtiBVnwshVSCzQNoNzrdf40UfirZpwIVyme50MjL7A4dxt6E+Cy43o5hZQQ2HiuRbNkUEeRAvQPcNq0ir6mMgtkd4lQnR/o8rYaJopp4HAyuEkYrnUlXuj3FswOmlbvf1jcXV+srnCdzZGNeMxcY2OIxFjkVp4PH4iHGTRo8WMZkV5ApWN7r2DoLrnylbjTRRurYtaWgnBTywU81Kx7g6IAkC93DHHna97c9qsOz+lEEj9W2aGb/hTDI3pfRvQ1GYyBfMLmTaOmjbrts5u9uI9x3rP0jwLzQ5UtfMGseI10/X0rnV9O+eLVZndR0UzIpdZ6i9k7Cmg+cBQvuyG9rcm8a59No+eA9K2xdu4c96mrq3phqMy9VNYTaascjAxyfYb9DxrpQ1jHu1HdV24/beuaCtwqNdBrvq2MDdZOIsVqTYRVBZSY7C5y7tPEbqlEpODsVCKYE/p4E7vZQGwesDxlkzFIOsYA2s07l336FgU/i51I4MIzt+F1K572MdbrAvsN+qwWHr5KwrtFNzXQ+DAj/SozC7ZjyXKFQzI4c1so4OoIPlUZBGamBByXqsLKURQfS7o+MbCI85Qq2dTa4vYixF9RYmpYpOjddTQTdE69lSY/ZjPfWaIDxAcn3WH51Z+rbuVk1gOxXfox0bjwSEISztbO53m24AcALnTnVaWUyHFVJJS84qRnx8a6FrnwGp+FYbE52xVXzsbhfFaW0JJXik7ORMpvm7xFjpbhUNY2NtPIL3OqfRaB0rze1h5rewmCWPcNeLHealfI52akjhbHlmtHb2AEhiubDNlJHMafEAetcfSVI2d0dzbG3j+QB3rp0c5jD7C+F/D8LcwGzY4R2BrxY6k/wBcqtU1FDTD9MY79qgmqJJT1itLaUzTP1EZ0/3reA8PP+vGq9U907/p4/8Akdw3fPdVjjgtvZaBA0Y3I1h5EBh+ZHpU9G1sYdE3Jp9et91Ylx1Xbx6YfZbtXFCuVe0faIM6EL2W+aL/AGlRwXA9Wt6Vbp23BXqNFQ6sJBOOduYw9FdY/wC94jNvw+Hay+DzDe3NU3DmTWT+hFb+J3kPz6LxI/1E1/4W+bt/d6qrdJsMs+2cIHF42ULruYoZGI5i5A9ayy7ITv8Adeo0fU/6CUszB9bC/qpL2jXKpLCCZsK3XFh9VNMwPnobeCmqMNQ10xpxtGJ3bu/cq2jJGmQwOyeLd+xWjYnVmFHi1WRQ9zvNxe7c6jip2wDUb37yd5VB8ZjcWHMLkntKlhfGF4TmuoWQgdkutwbHc3Zyg28K61PfUsV6rRrJY4A2QW3b7H02q17G2aI4MNiAC0skKuGYlmzoBIsaE91WiDrYWFgvnVd7ruLdl1TkqDI98JwaDawwFj1S42zIdqnxV8SUFQwPZIuDy33qsuA4FpIOxUvaHS3PIBF3A4tpctZhbnqdwGtceeolkkAZ2QR32VE1jScFc8PNnUMAwvwYEHfxB1FdcG4urjTcXWSsrKonT/pdFGOoQF5VZHJBACMrq4ueJ03Dx31ZhhJ62xeh0PoqWQ9M7BpBHMEEfdZennTI4ZVjgt1zrmzEXyKdxtuLHw5eVYhh1zc5LTRGiRUuL5eyDbmfZVnD9IcRFsp2u2ebEOqybiFIDSMCOJbML8z4VKY2mW24LrPoYJdIhthZrRhxGAHhby3rd9lWwJBIcU4KplKpf617XI/ZA48b8qxUyAjVCg/aCujLPp2m5vc8LbOa6JtLZkU65Jo1df2hu5g7weYqo1xbiF5iColgdrRuIKgTs3F4TXCucRCP/byt2gPCOT8g3hxNSazXdrAro/UUtVhONR38zRh/yH3ClNi9IIsTdVukq9+JxldfMHeOYrVzC1VKqhlp7F2LTkRiD3rexeESQWdQfDxHkeFVpoI5hZ4uqRF1oZJoN15o/A98eX2qqWqKfLrt/wCw91jELFtbHpLhpFRtZLQ2+spkYR7uWa/pV2lqY5jdhy2be9XKE/rtd/L1v7Rf7LY2MLtiH4GUovIRqsZH76v76ndsCzU4NjZuF+9xJ9CFJMoOhFxzrUG2SpkA5qD2+YYFRyMuaRUuCRYE9o6eCg1bp+kkJbngVz6zoYGhxwuQN3zBb4wTDuzP62b86h6UHNoVnoXDsvPqnUzDdIp80/lTWj/l801Jh/EPBMk/2o/c1Lxbilp94806mY75FHkt/wA6a0Y/h801Jjm4DuT+zb993blew9wp01uyAFj6e/bcStmDDIndUD+vGo3Pc7MqZkbGdkLFtP6GT7p/Kq1V+5dyWxyW1U6ytfaERaNgO9bMv3hqvxAqCpYXxENzzHMYjzUsLg14Jy28jgVozbQMtkg7zAFn4ICP83Kqr6ozWZT5kYnYAfvwUUjS1xbtCw7TYYWC0feY2zcb7yx52/Soaxwoaa0WZNr8dpVuhpxJJY5DFa/Q6560niV159q/5iq2gg79Rx4eON/srWk7DUHP7KQ2rtpYWCnUkZrX3C5A/I+6vRNbdVaekdM0uGSqvtS2bH8lhCL20clFUXuuUmX0Fgx8qs0gcSTs+WVjR2kBFVBsh/eYd4xHt3ra6D7ZWbBxQxWWVR1cgHAcZPxb/MnwrMrT0he/L5gqWlKT6WTo4xYOvbgMz3i63+lGykkWBI+ziI3DQOPqWILFvFTbUca58tYY3hoGsXbOG08LbFmkqPpgWAXaRYjh7qXweBVYSkgBzA9brcMSO1ckC4rEELYRZvjtJ3lRDqu6ndvXPeh+fEdZgFnHyaF2JZSc8sRY5UU8Fvckj7QG6ujNYWktifVejqyyntUuZ+oQMDkDbPnuHeozpTEuL2hHhMKAEjAgXKNBYkyt5L8SvOpIupHrO+bltTPdDTmeY3Jx9h82LrEuABjRFOXIUKHwyEWHkQMp5E1QvjdeeZMWuLjje9+/5da2K2IjwiHM6qFKrldhYG4UEKRmVdAAdNNb1q8a2agqf1yS7M7r57/uobov0LGGfrZZBI47gAsq89Tqfy+NRMhDTdUqeiEZ1nG5VtqZXl4mzZWy2zWOW+69tL+tFs22sNbJcu2F7Op3mz4wgIGzMoYM0hvfUjQA8Tv/ADF19QALNXrqvT8LItSmGNt1gPngrbtfoPh8RiOvkMlyACgYBTYADhcCw4EVA2dzW2C4tNpmop4ehZbnbHHy8QrDFhUVFRVUIoAC2FgBusKiuc1zHSPc4vJxKzVhaJREoiidt9H4sTZjdJV7kyGzqfMbxyNbteWq5S10lPcDFpzacQVFwbdlwrCLH2yk2TFKOw3gJB9Rvh7r1vqB2LPBW3UUVU0yUme1hzHLePP0VpVgQCDcHUEVCuSQQbFQPSHCo0sH1Gu0rONDkRDrzs7JUT6Zj7uGDrWuM8Vap2dSRwzsGjm4j7ArHsTESwwR9bHdWXrCyalWc52zD7zHUVBNUSwvPSNuzYRu4haVr7zutkDYchgPIKew2JSQXRgw5fr4VYilZK3WYbhV7qA6XYMzDKNerQyW8SWAH8IeunRyCM3O02+d9lytJQmcao/hF/nddV3Y/SaTDWR/nIhp+0o/ZPEDwPvFXZqNk3Wbg5cqm0lJTWY/rN8x83LocEodVZTdWAYHxB1FcRzS02K9Q1wc0ObkV7rC2SiJREoixzxB1KncdNK0ewPaWnahXqRwoJJAA3k1s5waLk2CKGxu0i6syEpEO9LbVuUY8TuvXLnqzIwuYdVgzdtPBo+62jjdK4MZtX3oriFaJgotlY+ZB1W/ibaelZ0TK10Ra0WsT4HEX47O5W66ExvB3jzyK39pbPWZcrXFjcEbwat1VIypZqv8lDBO6F2s1e8BgliTIm7eSd5Pia2p6dkDNRmS1mmdK7WcuX42KfaWLxEmHIyRlYwTuKjNYjzOZvxCuoNWNoDl62J0Oj6aNkwxdc9+H4HcumT4FDKs7d5EZRfcASCTbx0tfwNVmyO1OjG0rxDo264lOYC55tbozPhXONwJCDVjFpopO4A6Mp07PDS3C1h88TQWynAbV3aPSTKiHo6scj6X3Hj4r3sr2hpG7HGQyLM1gSoFgvAZXIZRx41WZo6z3StdcnyG4fMVl+hietC8EfNowWHpV09hnyRIZRhzrMVADuP+GuYiwPE8+OoNqOncMTmrdBQOgvI6xf8Aw7hxP2+Whtr7WlkYYnCwPhYliGG60Xy5GOl2y2G/etyNNd1SMYANVxuc1LHE0AxzOD3E61uPzeujdDOiUeCQm4eVwAz8APsp4L8T7gKk0xkPBcStrXVDrZAbPdWWoVRSiJREoiURKIlESiJREoiURKIseIgV1KOoZWFipFwRzoDZbMe5jg5psQqo2Dn2cS0AafCb2hJu8Q4mInvL+yf1Jqa4kzwK7Alhrxqy2ZLsdsd/u3Hj+AvmN2jHihI8TZkMKYdWG8NPLkccmUKhPnQNLc/llmKnkpS1sgsdYuI4MFx3G5VvAtUK4i0MRslGOZCY3+0mnvG41Tkoo3O12dV28ffesELTw00qM7FOtBOUstgezcd3jx3c6kmlnhYxpbri2JGdzw5WUEV9ZzuNvD83UdtHZmFxF8j9VJ4HQX5qf0q1SabZfVLu44FU6rRsUwJb1T5eHspvo5h2jw0aP3lBU+jEacrVLUva+UubkVaoo3RwNY7MYKSqBWkoiURYp8QqC7MFHMgVo+VkYu8gJdaB2tn0gRpD9o6KPU76pmtMmEDS7jkPFa33L7HswuQ07ZzvCDRB6cfWjaR0h1qg63D+Ee/elt60ul8DtGgRSVDahQTwsNBw31X0vG90TQwEgHZ5LqaMexrzrG2Cy9FdntFGS4szm9vADdfnvqTRdM6GIl+BPotNITtlkAbkFN101QVR9ovSD5PB1SH56YFVA3hdzNpx4DmeVTwR6zrnILtaFoenm6R/Zbieewe/5W/0J2J8kwqIR843zkn3iBp6Cw9D41rK/XddVtK1n1VQXDsjAcvypnFQ51y3sDa/lfUetaMdqm65cjNduqtHFjrZli+olnfmfqL+tc6b9ecRbG4nnsH3WdtlGdOsaFjSFEWTETnq4gyq2X7Tm40A/wBdwNdSIY32BdfRVPrvMrzZjMT9h3rd2F0Zgw0SII0Z1HakKLmZuJuRe19w4CsPkc43uq1VWyTyF17A7NgC3dtbOXEQSwtukUrfwPA+hsfStWOLXBwUEMpikDxsUP7P9otLhRHJ9Lh2OHkHNNB8La+INSTts+4yOKsV8QZLrNydiO9WWoVSSiJREoiURKIlESiJREoiURKIlESiLn2K2WxxHX4QhZXmkbqibRusNkJYD63WXsfGS/OrId1bOy916WOpaIeiqMWhrRfaC/HA7tXZuCtGwekKYi6EGKdPpIX7y8x9peY8R41C+Mtx2LkVdC+CzwdZhycMj7HgpaaTKpY8AT7q1aLmy57narSViwEeWNQd9rnzOp+JraQ3cVrC3VYAV6xGFR++qt5gVBJDHILPaCt7LS/sVB3Gkj+65t8b1U/+PjH7subyJWNVPkEw7uIb8SKafTVA7Mx7wCljvT5HiP8A5P8A9Sfzp0FV/wDt/wBR7pY70/stj355T90hfyrP0b3duVx5WHollkh2PCpvkzHxa7fnW7KGBpvq3PHH1WdULeAq2sr7RFpYLa0ErMkUqOy94KwNuHDnWAQVG2VjyQ0grdrKkUbt/bUeEhMsh5KvFm4Af1pW7GF5sFao6SSqlEbO/gN6pfQzZMmMxB2hihpe8KndcbiBwVeHidfOeV4Y3Uau9pOqjpIfoqf/AJH5tO3hhy6NVVeXSiLS2fAY1ZnIzMxdzw5egFVqWF0YJd2iST9vJGtJw2qtdEozi8TNtBx2dYcMDwQXBb119S1dCTqtDPFdzSLhSwMo255u5nZ84K2YnFJGAZHVATYFmA14DXjUIBOS4rWud2RdZqwtVTJP7ptYHdFjlynwEybveDbmXNWe3Dxb6Loj9akttZ6FXOqy5yURKIlESiJREoiURKIlESiJREoi+GiKE2Ls6RHj6wDsQBcwIsZHYtPbja6qb8b1I5wOW/8Awr9VOx7Xam117f0gWb6lYulWz8PIFaSTqZl1ilTvr6DVl5c+FbwtkPZFwq8OlRRXDyC05tO3u+6jcDt9zEYsSybwvXA2DJmF2cEDIbemvCrH05YddVaqopap4jow67iMCPEA3x9eauQN91UFvkvtEXx2ABJNgNSeVYJAFysgEmwUG2216/ss0iFLBUF+1fh46VxHaTa2p6pL22yAv1v8LoiicYesA0327l8weJk6yRUjsW+cs5tbgTbmagp56kTyNijtrdbrG1tl7cSsyxx9G0vdlhgp4V6MLmLBjsWkUbSSHKqi5P8AW8k6W51gkAXK1e8MaXOyVe6P9LvlU5iEJVcpZWLXOlu8LWG/xNRMmDnaoVSCs6WTVDcFq+0zGSiGOGK/zpObKDcqtuzp4ki/lbjWZXWsN60r3uDQxu1ans36Nyws+ImUoWXIiHfYkFiw4bhYHXfSNtsStaCncwl7hZWbpH0ihwceaU3Y9xB3mP6DxJ0/KrDIy82C79FQS1b9Vgw2nYPm5U3ZGxJ9pzDFY26wD6KLUXHC3gp4tvbytVhzxENVua7lTWQ6OiNPS4v2nj78NnNdHRAAAAAALADcBwAqovLkkm5XqiwlEVY6e4xhAuHj+lxLiFeSnvnytofvVLCMdY7F1tERNMxmf2Yxrd+z5wU9s7BLDEkSd1FCj04nmd/rUbjc3K500zppHSOzJuuJ+0DHvNjZg97RsY0U7lUW3fe71+Y8BXTgaGsFl6KhY1kLdXbifnBdm2CwOGw5BuDEhv49ga1zX9orzswtI7mVWvaRICcBGv0hxcbIONhoT5XZffU9N/Edllc0eLdI45apV0qsuclESiJREoiURKIlESiJREoiURKIlEVa6VbQxGFRpVkjKFgqoYzcEj7QbXcTqKvUkUUzgwg333/C5lfNPTsMjSLbrfe651/aTsxZ2LMdSTvrudE0CwC8mZ5C4ucbkqw7Dw7PaSXDySQkEWVAc2ltxIuNd44iqNSW2LGuAPErs6NfNHI2oDXWGRA2+KnBsrE4PtYM9dBvOFlbVf8ACc7vI895NcnWa/tZ7174VVPWC1SNV/8AMBn/ALh9x5KT2P0mgnOS5jmGjQyDK4Pkd/pWjoy3HYqtTo6aAa/ab/MMQplhfQ7qjIvgVRBsq1tTHWeNo4XHVOVuVCqb9kgHn41wqye0jHxxnqHdYY4WC61PDdjmveOsN9zvWTEGfro2bJEXBjBHatx14XvWkwq/qWPNmFw1d/HH7LDOg6FzRdwGO7gp7DoQoDNmPFrWv6V3YWuawNe7WO+1rrmPILrtFgoTpngmmhSNTvlUa7tzWv62qOpBLLN3qpVRmRgaN6zdHdgLhlJ70jaM3LwHL86U8HRi5NytoYGxDDNZ9pSrHLFI7BVUOpZiAACAdSfu1u7940b7/PJTCNz5GhouVWtpdN2lYw7OiM0m4yEdheetvebDzq62EDF5svQQaHbE3pa12q3dtPzhc8lk2F0I+c+UY5+vnOtjqq+/vW4DQDw3Vh82GqzALWr0x1OhpRqM8z7ep3q51AuElESiJRFV22fLJtUSyIRDDFaJtLF27x36GxI1+yKl1gI7DMrrCeKPR3RsPXc7HkMvnFWiolyVQfaD0KbEN8ow4BltaRCQM9tAQTpmA013gDdbW1BOGjVdkupQ1wjHRyZbOH4Vc2HtLa2FXqI8PIyjuiSGQhfusLC3mSKne2F/WJ81amjpJTrucO4j0Vs6L9G8Q04xuPbNMBaOPSyXvqbaAgEgAX3kkk7q8srQ3UjyVGoqYwzooRhtO9XWqy56URKIlESiJREoiURKIlESiJREoiURa20cBHOhjlXMp4a+hBGoNbxyOjdrNNio5YmSt1Hi4UXg+iGEjOYRZjwzlmHuJt8KsPrp3CxcqkejKZhuG+OKnAKqK+vtEUdtjYcGJFpow1tzbmHkw1FbNe5uSs01ZNTG8TrenhkogbHxuH/9NiRKnCLEgm3lIuvkDpW+ux3aHgrv1VHP+/j1TvZ7HBYsZtqXIUxeAnCki5hIkGhvfskFRpUU1LHOwsJw8FvFSRB2vTztv/V1fXNZn6a4HTrGZCDcCSKW4P7psa3NMXWuAbcloNEVmOoAeTh7r03T3AD/AH/ujl/7K36CTcsDQlcf4PNvutPG9MoZQohjnkIdWuIyF0INrnidw03kVXqInNYCSM2+oUc+ipYma0rmtxG3HEgX7r3PBeMTtraMncgiwqnc87gn0Uag/hNSvfTxYyOVkQaNgxkkLzuaLfPFYMP0eErL8rxZxRdsrICVUCxbQA3HaUai2+qj6yN8kfQkYHv7Lgo5dKsaW/Sxhmqc8zkRj47bq54LBRwqEiRUUcFAH/k1ZJJxK5ss0krtaQknitisKNKIlESiJREoiURKIlESiJREoiURKIlESiJREoiURKIlESiJREoiURKIlESiJREoiURfCL0S6+dWPAe4UWdYqN6TOVwsrDeq5x+Ehv0qKYXYVBUG0ZO5UnZ8k+JJZVaQ31bh5XOg8q4T6SWZ5dmVVhmfJkLqWwex8THNE7ICocZrMDYHQkj14VZp6CSKQOKmtIHA2V0rsq0lESiJREoiURKIlESiJREoiURKIlESiJREoiURKIlESiJREoiURKIlESiJREoiURKIlESiJRFrbRwyyRPG18rqVNt9iLG1YIuLLR7Q5padqy4eBUUIihVUWAG4CgFls1oaLBZKyspREoiURKI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ransition advTm="1880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392488"/>
          </a:xfrm>
          <a:solidFill>
            <a:schemeClr val="bg1">
              <a:lumMod val="85000"/>
              <a:alpha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But you got to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make your own kind of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music,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Sing your own special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song,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Make your own kind of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music,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Even if nobody else sings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along.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QTEhQUExQWFhUXGB4VFxcYGBQgHxsaIRkYHBgcGx8cHCgkGxslHB0eITEjJikrLi4uFyAzODMsNygtLisBCgoKDg0OGxAQGywkICY0NDQ0NTIsLDQ0MiwvNCwsLCwvNC8sNCwwLDAtLCw0LC8sLDQ0LCwsLC8sLCwsLCwsLP/AABEIAKwBJQMBEQACEQEDEQH/xAAcAAEAAgMBAQEAAAAAAAAAAAAABQYDBAcCAQj/xABIEAACAQIDBAcDCQUFBwUAAAABAgMAEQQSIQUxQWEGEyIyUXGBB5GhFCMzQlJygrHBYpKi0fAVJHOy4RZDU2OT0vE0RFSjwv/EABsBAQACAwEBAAAAAAAAAAAAAAADBAECBQYH/8QAPREAAQMCAgYJAwEHBQADAAAAAQACAwQRITEFEkFRYXETIjKBkaGx0fAUweEjBjNCUmKS8SRygqLSFRZT/9oADAMBAAIRAxEAPwDuNESiJREoiURKIlESiJREoiURKIlESiJREoiURKIlESiJREoiURKIlESiJREoiURKIlESiJREoiiNo9vFYdOC5pW9BZfjWwyV2HqQSP32HupetVSSiJREoiURKIlESiJREoiURKIlESiJREoiURKIlESiJREoiURKIlESiJREoiURKIlESiJREoiURKIofZXzk88vAEQr5L3vjWxysrtR1IWR9578vJTFaqklESiJREoiURKIlESiJREoiURKIlESiJREoiURKIlESiJREoiURKIlESiJREoiURKIlESiJREoi0tsYzqoXfjay82Og+NZAuVPTRdLIG7NvJfdj4PqoUTiBdvvHU/GhNylTL0spd8sorHbTYbRw8K6jq3L+RF19xT+KrccINM553i3zvXJknIq2Rjcb/O5WGqavpREoiURKIlESiJREoiURKIlESiJREoiURKIlESiJREoiURKIlESiJREoiURKIlESiJRFhlYhl8DdT57wfhb1qvK9zJGG+BuDzOIPlbvUjQC071mqwo1Cz/P4lU3xwdtucn1R6b/AH1tkFeZ+jAXbXYDlt8V7j29EHeOVgjKxGu4jepv5W31zxXRB7o5DYg/4WDQyFjXxi4I/wAqE6JAz4zFYtgQL9XHfw0//Kr+8a7s8sf07GRuDhngb+i89Swy/VSSytLdguCMO/kFcqoLqJREoi5/s72hKcbLFJYQM+SJ/skdm7eKsRe/C/hutOpzqAjNehm0IRStkZ2wLkb9uHEefPPoFVV55KIlESiJREoiURKIlESiJREoiURKIlESiJREoiURKIlESiJREoiURKIlESiLFiY8ykDfvHmNR8agqYzJEWjPZzGI87LeN2q4ErT2ntLJECou72WNfFj/AC41JA8SsDxkRdTwU+vIQ7IZngsmyMD1MYUm7HtO3ix3n+vCpCbrSom6V99mzkqn04aOPOSLys65AOIKgG/iAV97c6qs0S2uleCdW2N+YtbyWJtMO0fCxwGtfC3I3v5hS/R7YksBVi4IdfnEsdDa4sb9og6cNCarU1A6mlJa/WaeFuRzKtVFc2piGuzVcON+YyCsVdJc9KIofpdtDqMHPIDYhCFP7TdlT7yDW8TdZ4CuaPh6apYw5X8hiVw+TZUi4dMQR807mMHmAPgdR+A109ca2qvdipjMxhB6wF/nl4rqnsy6QGeAwyG8kNhc72Q90+Y7voPGqNRHquuMivJ6bohDL0jB1XeR2+6ulV1xEoiURKIlEWOLEK18rK1t9iDbztWxaRmFq17XZFZK1WyURKIlESiJREoiURKIlESiJREoiURKIlESiJREoiURKIsOMxSxIXc2Uf1Yc6LeON0jg1uaiNi4cvI00gIbfGh+ojEm/mdf63QxFjHOhbsx/uJPhe6u1Tw1gjYcNp3kKcY21O6plz1R9mOuPx5mI+bhv1Wney2t/E2b1WrMgNI/UGb249xP/q3iqUJbWs6Q5RvNu8D7tv4K81WV1KIlEVJ9rc5XBKB9eVQfIK7fmBVimHXXc0AwOqidwP2H3W7L0fB2UMNYZhCGH+IBnv6v+ZrXpP1dZQNrSNIdPs1vLL0XM+gG0TDjoTfSQ9U3MPoP4sp9KuTt1mFen0tB0tK8bRj4fi67rXNXg0oiURKIqL7Q9rPmXDR3GYZnte7XJCrpw0uRxuK62joG2Mru73Xn9M1bwRAzbnx3BeugnRyWKQzSAoMpUId5vbUjgNNx1pX1THt6NuKaIoZY39LJhhksvTbpO0R6iE2e3bf7N9yjnbW/C/u1oaMPHSPy2BbaU0mYndDFntO7hzUZ0BOKkxHWF5GiAOcuzEMbaAXOrXseVudT6Q6FkeqAL7LKDRDqiSXXJJbtuujVxF6VKIlESiL4zAAk6Aak1gmyKqbQ6ZZTaKLOB9Zmy38hY/H3VQdpFl7NF1UkqXDsturTE91BIsSAbHhyq+FaBuF7rKylESiJREoiURasW0YmleEODIgBZOIBFweY/mKyWkC6ldBI2MSEdU5FbVYUSURKIlEWvjsYkSF3Nh8SfADiaAXUkUT5XarQovD4Zp2E04youscR4ftPz5VlzgwElW3yNhb0UWJOZ+wXvD7Szziw7JBXmeNz7via8vT6XNRpBrWDqm44nbfyw5lZfTakJucVF9MNpNIwwUB7b/StwSPjc8NNTy0+sK9vSRtjaaiTIZcT8+YLzVdK6VwpYe0c+A+fMU2PjcOksEENyqBkzkCzEgEnxN2Ua15+TSbKmrBHEX2ch4L0cOjHUtGW8ufM+KtU0gUXO7/W1dFoubBc9zg0XK91hbJRFRfa+v8AdIjwE4v+5JVml7ZXe/Z4/wCocP6fuFd2cBSTuAufKqy4QBJsF+dtkEieG2/rEt+8K6z+yV9HqP3T77j6Lvm09omI93TLnJP2VZRJ6hGzDxsfCuW1t14CCASDPh3kG3mLHcpCtVWXiWVVF2YKPEkAfGi2a1zjZouo19vxk2jDyn/loSPfoKzqq0KKQYvIbzKj8DNO8k0kcKXZ8uaRh2cqhSumu8E/iqZ56rWn5faoIqela9zzJrEnY3Kwta543W/1OLbfLEn3UJ/zGocFPr0oya48zb0UZBsAy3keRSxYm5hiJNiQDcg8ADbhVh00jOqCbKm0UMn6hp23J2kn59lKLsuUCwxLgDd2I/5VBdWhPEBYRDxPunyDEcMUfWKM/wAqxcblt08G2L/sV96nFjdLE33kYfk1MFjXpjm1w5H3C+fKMUu+GN/uSEf5hTBOjpnZPI5j2Kf2zl+kgmTnlzD3qTSyz9Jrdh7T329V5n2tBKhRZF7VlIOhsTZt9uF6hnYXMLd+Hcc/JRSUkzRi0+vosuD2LChDBbkagk3t5cKgioIYnawGPFVtQBSVXFslEXkuL2vrvtWpe0O1b4rNja69VssJREoixzzKis7EBVBZieAAuSfSgF1s1pe4NbmVxfaUrS4jrbthMWfnFDkqrqR2CrH6NsumvZNt67q6DRZtswvcQtEUPR/vI8jbEg7bjaL44YjjmrDsz2iTQN1WPhbMPrqLNbxKmwa/ipA5Go3U4diwrmz6DimHSUrxbds8cxyKuezOlOEnt1c6XP1WOVvc1ifSq7ontzC4k+j6mHtsPqPJS96jVJReK2yM3VwL1sn7PdXmzbqzberkdIba8p1W+Z5BMFso5xLO3WScB9VPuj9aE7liWpGr0cQs3zPNb2NjLRso3kWFVK6J0tO+NmZCghcGvBKqmNxbYayoM+Kk7MUYsct97ty/152o/s7oB8bjUVOFvL8nhs4lR6V0oGgQw4uOXzctTaOzDhMOMzZpp2vNJ48coPhf32PkLv7QVrnxhjcG3t3fn0Vj9nqBsby9+L8yeJ9lsdD9kMziZhZV7t/rG1rjkPHxrlaMpXOeJnZDLj+F19J1TQwxNzOfBT+2ZCxSJd5Nz+n8/SvUwNsC8rydU4uIibtUtVZXUoirXtEwXW4CYDegEg/CQW/hvUsBs8Lp6Il6OrZfbh4/lRO3ukwGyI3B+cnjEQt42yyn0s3qRUjIv1bblbpaAnSLmkYNN+7NvjgqB0KwBmxuHUbg4kbyTta+dgPWrUzrMK9BpKYRUr3cLeOC7Pt8qIw7W7DBteIN1ccyUZrDxtXObmvF0msXlg2jzzHmB3LS2biZ5IwkdlCdgyvqxsBYhOBK5W7X2qybXU88cMby5+N8bDLx3XuMNy8YtcLCw65mnmO5Dd3P3YxoB6etSRwyPFwLDfkPFUZ9KdH1GnV4NGPutlJ8VIOxHHh08Ze01uSIQB6t6VtqwszJceGA8T7KiZKiTEANHHE+A91TsL0giCgPJiXJLOwRljW7MWNstmO/ia6jqV5OAaOeJw54Lgs0jExtnF5OJNsBcm+zFTWCxGAlRiUOZVLZZWZibAnQsxv+dVXsqWOGOHDD7K/FUUcrCbYgXs7HLvKmsP0ew5Rc8ETNlGYlFuTbUnSqrqqXWNnG3NX2UcOqNZgJ5LR21s6GBQ6YRnUXL9S2RlUC+YAMubyBrLaiVxsXeOKt02jKaY6lww7Mxc8xkq7srbUfUSSjEzCUyHq8Osl3yM4WJcsobNe4Nx41K5xvYtB429rLo1GgHNmayIua22Lrki4Fycb25cFceoxad2WKTlIhU/vIbfwVBrQuzaRyN/I+64hZUN7Lg7mLeY9k/tWRPpsPIv7UdpF/h7f8NOha7sPHfh+PNOne3tsPdiPLHyW1gtqQy6RyKxG9b9oeanUeoqN8L2doKWOeOTskH18M1ixUCSzBGRWCpma4B1Y2T/K/wqDHXFtnz3UzJnsfZriO9YX2DGusbyQ8ew5A9Qbi1SF9hcq4K2R2DwHcwtGfaMsO6eKYeBFm/huPfVOXSNJH2njux9FYZTxzfwOb6eaw4jpU5FhHkPE973VWmrHTNtSPZfibHuBHr4KRmjGg3c6/kvvR7aSGR2klFyLAsbX15+VVtF0dTHO+SoBuRne6VsDgwNY3DgpzaWOyRM8ZUtoqX1GdmCpex1GYjjXfaLlc6CHWkDXg2zPIC58gsmCxRcyaWCyFFPiAq3PLtFh+GsEWWksYYG44kX9ftY962qwolB7cPXSx4Qd0/Oz/AOEp0Q/fewt9lXqRmA1lfpf0Y3VBzyb/ALjt/wCI8yFt7a2PBiY8k6BhwO4rzU7xWrHuabhQ01VNTv1ojY+q5diNnyRq4ikjnw6yFEhnILWGmZRoUBN9VKkgA8ath7TngeC9UyZkjgXtLHkXLm5cjv2Zg4qM2ns3DrbPmgc6mPNnFvFbqGHrm863bI85YqxFUTG9rOG+1vHG3otuJWRMmDlhcMLG84Vjy6uXJ+VYtc3ffwVZ8rXO1pmkW/p+4uvEUW1UFk+Ugb/mzcfwEitv0eChfJRPN3at+P5XV+i2Dkiw0azO7ykZ3LsWIY65bk7l3elUpHAuNsl5uqkY+UlgAGyyw7Y24VbqMOvW4g8Pqxj7Uh4Dl/MVNDT3HSSGzfXkuVPVWd0UQ1n+Q4le9g7CEGaSRutxD6ySH/Kvgv8ALyAxPUmSzWizRkFmlpBES9xu85n7DgpeSMMLEAjmKqkA5q6HEYhY8ViBGpY8Nw8TwFbsYXGwUUsgjbrFaGyMOSTM/ebd5eP6DlU87wBqN2KtTRkkyuzKlarK6lEWntfFxxQyPMQIwpzX4g6W5k3tbnWzQSbBTU8b5JGtjz2L89yzkgLc5FJyKT3QTc+/S9dUDavoQaAS62Jz42XR/Z3s44dDLkz4iYfNpuyRb8zn6oY2PMBbb6pVD9Y2GQXnNLTCd2pezG5ne7cN9vdXCbDxxKZ8W4Yji3dW/wBVF8feTULGuedVgXAnrWxM6vVb5nn7BQeyTNK/VhmgiIyE/wC9coFyk3+iZomQ8TZOFWD0cWJGsfIe6xViSpjD2nVbnxIcMQP5dV4cO9WjA7Ohw6nIoW+rMd55sx1PqagfK+U9Y3VSOGOEdUW+bSseOxReN1hUsxUhTuW5BA1PPwrZkYa4F5sFpJKXMIjFz5Kn4X2dvbtzgHkpP6iuk7Sjb9VvmuG3QLiOs+3ctfE9D5opItesjaRVLKLFQWAuRrYc9akbXxvadhsVC/Q8sUjcbtuO7FdA+R/tyfvGuN0nAeC9L0P9R8VUum2z5zkjgxEv95bqTG1igXKxds1rqLDXfe9SxPbiXAYLr6Pkijxe2+piDc3vu3HhuUHtGTrMRFBjIurjw62coDIt2AEIzRKHRLXOtjcCpm2DdZu3u55qWJ0kMb3wS3c7LWA5nDIlX/AwPBGE+kVb9ppGLWuTqX8PPQAVWOo43vbu9lx5JZnv1i0G+7DyWyMco7wKfeFh793xrXojsxUfTtHaw5/LL5i9nwzAdYiP4EgXHkd49KMkfGeqSFl8Uco6wBUPszZ8nzkkE7KC7KqyjrFyocg1Jz94MR2rWYaVs2VriS9vhh+PJV2QvFzG4jgccvPzXvaeLnETJLDo1l6yJsw1IGqmz35ANrxqppCJj6dzWOzsMf6iG8tvBXKSWRkoMjMrm4N8gTz2bio7Z2yopTZcSpI3qFsw81Y3X1FcY/s3Iztvw4D73suk3TUUmDBjz+1rqewmw4k1tmPi2vw3Vbg0TTRG9tY8cfLLyUMlbK/C9uS9R4RJHlLorAMFF1B3Ip48zVmnJMkh4geAH3JWHSPYxgaSML+ZUbtTY0AkhVYwuZyXILCyKjEnQ6drKPWrrTgVZgqpix5Lr2GHMkD0utWLDRRYRcRLLNEpUSHK7C2fUC1u9qB51tYl2qFM6SWSpMMbWuN7Yjdt5YKrSdOYQeycaV8TKgPusfzqb6Z3BdUaIlIxEd/9pVv2HsMvGJZnlWSQZmAcg5derVja5YKded91QPNjYLjVVYGPMcYaWt4bdpHAla/SLZUS9XDGGM87ZEZmY5FGsklibHKvxZayzaTkFvSVUh1pH9loubAYnYO8+V1ZcJs+KMDIii2l7C/qd5qMm65kk8knaJUR0kjXESwYSwYE9fNcA2iQiw5Z3svkHqSPqguVilcYWOmvwHM+w87LXxns/wADJr1RQ/sO4Huvb4VsKiQbVuzSlS3+K/MD/Krn+ymCgxq9oiPDqJpjIy2zk/MoLAa6FiNbgDxqdsksjbAXJ+FST6UkbTl8pAvgPv7K1vicRitIQ2HhO+Zh22H/AC1PdH7R8dK1DIocX9Z27YOZ+y84XzVGEfVbvOZ5DZzKk9m7OiwyZUAW5uzE6sfFid5qvNO6Q6zyrMMDIW2YPzzW9UamXiWQKCSbAb6yASbBYc4NFyoiMHEOGbSMGyj7R/rf7qsue2AaoPWKota6pdrnsj588FM1VV9fI3DAEagi4PI7q1a4OaHDIovVbIuP+0vpJ183URn5qI9r9qTcT5LuHO/Kr9PHqjWOZXrtD0XQx9K7tO8h+VBdHsArSRtLYRs4RcwJBYmwuOKjfrobeF63kebENzV+qmLWODM7Xw3BdknnjwiBVDSSyHsqNXkbxJ4AcSdAKpxRGQ3yAzO5eArK3EXxJwDR9uG8r7gdksXE+JIeUd1R3IuSDi3ix18q3fMA3UjwHmefsq0dOS7pJTd3kOXHitDbM5WXrIxewEma2gaO+cLbV2aFmGn2BWGssOt89l16WXpmGNvK+yzsu5rwL/7s1Ox4NTZmPWHeCd3oNwqMyHJuC5ogF7vxPH2XvE4yOPvsF8Bx9BvNVZZ44u24BS3AUDiemMUcrROCh0ZWfsKykb7tu1uN3Co/qSQCxpPPD1x8lXdVMa8sdgpHB42SZc8TQFd11cv6aWF6wHVLtjR3k/YKZrw8XaQVn6qf/iR/9Nv++mpU/wA7f7T/AOltioWbpLGjMrYuAMpKsrI4IINiO9W/QVmYc0/8T/6V5ujatzQ5rCQVDydN8Nh2kZerkeQhnMXWXJACgkuLaAbgalZHXOIDmttzI8rFW4tCV0tg4ADifa5VV6TdNJ8b81GpjjOmRbln+8QNfIaeddJkLYxrOK9HQ6Igoh0jzdw2nADl7+i61sfaCTwxsGUlkVmAINiQCbiucJGFxa0i4XiaiMMlczcSPBZWwK71uh8VNveNx91TCU5HHmqhgbm3Dl8svCCSMWyq6j7ICkem4+lqzZjssFj9Rmy44YH2WPEYpXyKDY9Yt1Oh0ObcfKq1TGQGg7SPLH7KzTStcXWzAPt91nxuz4pfpI1a24kC48jvB8qnZK9nZNlDJCyTtgFaMuz2iF48S0a/ZlIdPe5zD96tn1UYF5QLb8vx5KNtLJe0TjyPW/PmsWAxk6qWMIlVmJzROLnWxOV7C2mnaOlqrUQikjLw613OzytcgYjgBsU1S+aNwa5t7AZHbYXwPG+1RW29tIzyA54mEBiXrFZbNM4W9yLaZAb3tqedXmwOGVjyN1eop2BjS7C7iTcWwjGse6zvLgrBiMNh8VCYiUkiIAsrA7t1ip0taobPjNyLFV6ercx/SxOx35qD/wBj8JhFeeOBpXjUuiszNqASABuvfkTW/TPf1SV0zpSpqSInv1QTY2wXNsf00xkzXOIZLnRYjlA5C2p9SauCBjdi9AzR1LE2wYDxOP4XQuhGGmVDi8fIQ5Xq4zKQMkV7km9rFj462UVUmLSdVgXn9ISRud0FOML3Ntp/Cn4+k2DY2GKgJ8BInrbXX0qMxPGwrnmlnGJYfAqE6O7aiPW4lmLyztdY41Z2WJbiJSFvlNrsb21c1YfTyYC1gNpw9VFWVkUZEDTfVzAx623Lw7lIbS2piBE8uRcPEilmeUhnsB9VFNgfNvSsNjiBsTrHhgPE+yqN+pmcGsbq334nwGHiVh6K9HgqLiMQufFSfOuza5SdwA3KVWy3A4VrLUOxYzBqtTxxukBz1RYE8Nu65OKseJlyIzH6oLe4XqlK8RsLzsF1hUr5zEyeJPuUfoK8t+rWS2zPkB7eqixJVzZ1jQZjooAuf63162OM2DQt3PDBcqLcmbtyHJCuuvH+v/FTySx0rC4nHadyqMjfVPGHV2Deo0bUzTxkaIpyqPAHQnztXinaTdPXMkPZBsORwJPFembRiOnLBnb0U1t/GdXEbd5uyP1Pu/SvQaQn6KE2zOA+64jjgtjZcRWGNW3hRfly9KmpWOZC1rswFkZKK6c7Z+S4SR1NpG+bj+819fQXb0q7CzXfZdDRtN9RUBpyGJ5D3yXIejGwnxcoQd2/aP5/6/zIq7LJqDivW1dU2njLiul9LtjQrgPkyKTIxHUqouzSDjbwy3BPAHyqtT6znl2wZryMeljFVtlkPaNrcDn3DM8lDbF6bYWKJZpjJNi3FnsouoBICgmyqumawNze5qaWN7uo3Bo+X5qb/wCvSCpe9trE4E7sw0W3eZWwntJw8j2lSVI+QU3+9Y3tyANaiBzR1c/mSzLoCd38QI3Yi6smP2tA+HWaJ1YIwdMupNu+gXeCULLY7s1UZJWwuAkNicO8qrFG6GXopBa+HjkeQNj3LzsbrZI+rzdWkZ6vTVytgY7k7vmyuuut6qyNnmN76jT/AHceAxWlUCX6+Wtj37f+wKl8LgI49VXtcWOrH1OtbxU0UWLRjvzPiqwCh9vdHocVNaUG7RjKymxUoxvbkesGh8B4Vu4Ausflv8qtNTsld1t3p/lYNi9HYsBIXXEEKws6Sslj9kjQWI9dCa3ay2S3paBzHXjub8PYKUfpJhBvxUH/AFE/nUvRu3LpDR9Uco3f2lUTbOysBisZM5xiIGVHBDx5S3aVxqd/ZVvxmrDHvawABejpqqtpqVjBCSQSMje2BB8yO5YsT0KwaxNKmK60JlZgrR9zMM+6+uS9udqyJ33sQtmaYq3SCN0Wre4xBzth52V/2L0cw2F1hiAa1i51Y/iOoHIaVWdI52ZXm6qvqKn96643bPBauxdnxskkbKM0MrxgjQhb549R4I6j0qvUUsUp1nNx37fHNYrgHPbJ/MAe/I+YK3fk00f0b9Yv2ZN/ow/Wq3RVEX7t2sNzs/H3VKxC9R7XQaSgxNvs+70O41ltcwHVlGoeP2ORWzQXENAxUaNrx4meOMISoJOY6X7DcN4HH0FVo9ItmqWMjBsCTf8A4nZ3/hdGXR5jgc6S2IAt3jb3KY6h17jXH2X19zb/AH3rt6zXdoeC4+o9vYN+B91S8finmlObffKFJ0XW3pzNeInM1ZUlgFzcgDcPtxK9TGIqaDWcQBtO/wCbFeMBCEjRQbgAC/j4mvWwQ9DG2PcLLgSSdI8v3qB+km4EPir+SQx2+E6/GrWQ7vX8Lo9iLkzzef8AwVLYjYuHc3aGMnxyrf3jWstnlbgHHxXEdTQuNy0eCw/7PxDutMn3J5x8M9q2+pftse4ey1+kj2Ejk53usQ6OIDmEswPjnF/eVv8AGn1H9LfBbdC61ukfb/cuddNuj+PaduzNPCD80b57Cw3gbmvfW1WYpY7XwBXotHTU8MIaHdbbfM9+5RmA6GzfSYofJ8OtjI8hAJF+6qjUsdw048d1bGZuTcSp5K5uUeLuCt8/tKhj7OHwzMg0FyqD0ADaedqg+lccXFcttCdpss+D2/8A2pJFAI2REbrpwSCGVCMiA8QXsTcDRawY+hBdfktTH0ALr3OQV8qoqa1dqH5mX7jf5TVerNqeQ/0n0WDksUmIjhAVVGY7kUC5PO1WYKYAdUABQyTNjwzO5aeIIW0mJYfsxj+XH+r1rVV8NIzO3qeSzT0UtS7WeO7YOahcftF52CgHLfsoP18T+VeMq62ateGgYbB77z6ea9NBTx07bnxUzgNiBI3z2zspHJRb8+ddik0S2KF3SdpwI5fNpXPnrdZ41eyD4rDgAcTKJXHYQAAeLbz8dfdSl1q2UTPHVblz/wA/ZUJGashG5WKu4sLmvtYdpJsNADYBWkbwGoGY+QDe+rdPZrS4r0egwGsfIeA+eSs+wsDFs/CZ207IZjx5KPE3PqTUVnTSWGZXG0pX67i9x6o+eexU7pxtSWJVLHJiMQpJsfoYAdI1PBmPebkRVxuqeo3sjzO/2Uv7P6P6Z5qpxjsG7h78VXdgdGGmnihmLQdahkjLLcuBwAuLG1zrwG7UVl8oa0kYr0tTXNjidIzrWNjjkp/ans6AbJhpjJINWVlAAHNh3TysaoDSbelEWrc7bbOfsuXFp27rSMw4Kt9HtqyYDFZmUjK2SZCNbbm/EN4P6Gr0kTZQDt2FdKqgZVxYcwfm/auo4TaMeGazsAluqFrm+WzQZQLliYpACRxjAqkWl2XzeuJJBJUtuwY5+ODrnIWcL8it4YzFTfRRCBODz3LnyiUi34mB5VizRnioOipof3jtc7m5f3H7DvXmXYV8vXzTTXNjdsgAse6IsthcDiagkfZ7XAWxt4j3sozWargYmNbbhfx1rraw/R3Cp3cPFfxKKT7yL1KXuO1YfX1L85HeJW+mGQbkUeSisXKrmR5zJUVtiBVnwshVSCzQNoNzrdf40UfirZpwIVyme50MjL7A4dxt6E+Cy43o5hZQQ2HiuRbNkUEeRAvQPcNq0ir6mMgtkd4lQnR/o8rYaJopp4HAyuEkYrnUlXuj3FswOmlbvf1jcXV+srnCdzZGNeMxcY2OIxFjkVp4PH4iHGTRo8WMZkV5ApWN7r2DoLrnylbjTRRurYtaWgnBTywU81Kx7g6IAkC93DHHna97c9qsOz+lEEj9W2aGb/hTDI3pfRvQ1GYyBfMLmTaOmjbrts5u9uI9x3rP0jwLzQ5UtfMGseI10/X0rnV9O+eLVZndR0UzIpdZ6i9k7Cmg+cBQvuyG9rcm8a59No+eA9K2xdu4c96mrq3phqMy9VNYTaascjAxyfYb9DxrpQ1jHu1HdV24/beuaCtwqNdBrvq2MDdZOIsVqTYRVBZSY7C5y7tPEbqlEpODsVCKYE/p4E7vZQGwesDxlkzFIOsYA2s07l336FgU/i51I4MIzt+F1K572MdbrAvsN+qwWHr5KwrtFNzXQ+DAj/SozC7ZjyXKFQzI4c1so4OoIPlUZBGamBByXqsLKURQfS7o+MbCI85Qq2dTa4vYixF9RYmpYpOjddTQTdE69lSY/ZjPfWaIDxAcn3WH51Z+rbuVk1gOxXfox0bjwSEISztbO53m24AcALnTnVaWUyHFVJJS84qRnx8a6FrnwGp+FYbE52xVXzsbhfFaW0JJXik7ORMpvm7xFjpbhUNY2NtPIL3OqfRaB0rze1h5rewmCWPcNeLHealfI52akjhbHlmtHb2AEhiubDNlJHMafEAetcfSVI2d0dzbG3j+QB3rp0c5jD7C+F/D8LcwGzY4R2BrxY6k/wBcqtU1FDTD9MY79qgmqJJT1itLaUzTP1EZ0/3reA8PP+vGq9U907/p4/8Akdw3fPdVjjgtvZaBA0Y3I1h5EBh+ZHpU9G1sYdE3Jp9et91Ylx1Xbx6YfZbtXFCuVe0faIM6EL2W+aL/AGlRwXA9Wt6Vbp23BXqNFQ6sJBOOduYw9FdY/wC94jNvw+Hay+DzDe3NU3DmTWT+hFb+J3kPz6LxI/1E1/4W+bt/d6qrdJsMs+2cIHF42ULruYoZGI5i5A9ayy7ITv8Adeo0fU/6CUszB9bC/qpL2jXKpLCCZsK3XFh9VNMwPnobeCmqMNQ10xpxtGJ3bu/cq2jJGmQwOyeLd+xWjYnVmFHi1WRQ9zvNxe7c6jip2wDUb37yd5VB8ZjcWHMLkntKlhfGF4TmuoWQgdkutwbHc3Zyg28K61PfUsV6rRrJY4A2QW3b7H02q17G2aI4MNiAC0skKuGYlmzoBIsaE91WiDrYWFgvnVd7ruLdl1TkqDI98JwaDawwFj1S42zIdqnxV8SUFQwPZIuDy33qsuA4FpIOxUvaHS3PIBF3A4tpctZhbnqdwGtceeolkkAZ2QR32VE1jScFc8PNnUMAwvwYEHfxB1FdcG4urjTcXWSsrKonT/pdFGOoQF5VZHJBACMrq4ueJ03Dx31ZhhJ62xeh0PoqWQ9M7BpBHMEEfdZennTI4ZVjgt1zrmzEXyKdxtuLHw5eVYhh1zc5LTRGiRUuL5eyDbmfZVnD9IcRFsp2u2ebEOqybiFIDSMCOJbML8z4VKY2mW24LrPoYJdIhthZrRhxGAHhby3rd9lWwJBIcU4KplKpf617XI/ZA48b8qxUyAjVCg/aCujLPp2m5vc8LbOa6JtLZkU65Jo1df2hu5g7weYqo1xbiF5iColgdrRuIKgTs3F4TXCucRCP/byt2gPCOT8g3hxNSazXdrAro/UUtVhONR38zRh/yH3ClNi9IIsTdVukq9+JxldfMHeOYrVzC1VKqhlp7F2LTkRiD3rexeESQWdQfDxHkeFVpoI5hZ4uqRF1oZJoN15o/A98eX2qqWqKfLrt/wCw91jELFtbHpLhpFRtZLQ2+spkYR7uWa/pV2lqY5jdhy2be9XKE/rtd/L1v7Rf7LY2MLtiH4GUovIRqsZH76v76ndsCzU4NjZuF+9xJ9CFJMoOhFxzrUG2SpkA5qD2+YYFRyMuaRUuCRYE9o6eCg1bp+kkJbngVz6zoYGhxwuQN3zBb4wTDuzP62b86h6UHNoVnoXDsvPqnUzDdIp80/lTWj/l801Jh/EPBMk/2o/c1Lxbilp94806mY75FHkt/wA6a0Y/h801Jjm4DuT+zb993blew9wp01uyAFj6e/bcStmDDIndUD+vGo3Pc7MqZkbGdkLFtP6GT7p/Kq1V+5dyWxyW1U6ytfaERaNgO9bMv3hqvxAqCpYXxENzzHMYjzUsLg14Jy28jgVozbQMtkg7zAFn4ICP83Kqr6ozWZT5kYnYAfvwUUjS1xbtCw7TYYWC0feY2zcb7yx52/Soaxwoaa0WZNr8dpVuhpxJJY5DFa/Q6560niV159q/5iq2gg79Rx4eON/srWk7DUHP7KQ2rtpYWCnUkZrX3C5A/I+6vRNbdVaekdM0uGSqvtS2bH8lhCL20clFUXuuUmX0Fgx8qs0gcSTs+WVjR2kBFVBsh/eYd4xHt3ra6D7ZWbBxQxWWVR1cgHAcZPxb/MnwrMrT0he/L5gqWlKT6WTo4xYOvbgMz3i63+lGykkWBI+ziI3DQOPqWILFvFTbUca58tYY3hoGsXbOG08LbFmkqPpgWAXaRYjh7qXweBVYSkgBzA9brcMSO1ckC4rEELYRZvjtJ3lRDqu6ndvXPeh+fEdZgFnHyaF2JZSc8sRY5UU8Fvckj7QG6ujNYWktifVejqyyntUuZ+oQMDkDbPnuHeozpTEuL2hHhMKAEjAgXKNBYkyt5L8SvOpIupHrO+bltTPdDTmeY3Jx9h82LrEuABjRFOXIUKHwyEWHkQMp5E1QvjdeeZMWuLjje9+/5da2K2IjwiHM6qFKrldhYG4UEKRmVdAAdNNb1q8a2agqf1yS7M7r57/uobov0LGGfrZZBI47gAsq89Tqfy+NRMhDTdUqeiEZ1nG5VtqZXl4mzZWy2zWOW+69tL+tFs22sNbJcu2F7Op3mz4wgIGzMoYM0hvfUjQA8Tv/ADF19QALNXrqvT8LItSmGNt1gPngrbtfoPh8RiOvkMlyACgYBTYADhcCw4EVA2dzW2C4tNpmop4ehZbnbHHy8QrDFhUVFRVUIoAC2FgBusKiuc1zHSPc4vJxKzVhaJREoiidt9H4sTZjdJV7kyGzqfMbxyNbteWq5S10lPcDFpzacQVFwbdlwrCLH2yk2TFKOw3gJB9Rvh7r1vqB2LPBW3UUVU0yUme1hzHLePP0VpVgQCDcHUEVCuSQQbFQPSHCo0sH1Gu0rONDkRDrzs7JUT6Zj7uGDrWuM8Vap2dSRwzsGjm4j7ArHsTESwwR9bHdWXrCyalWc52zD7zHUVBNUSwvPSNuzYRu4haVr7zutkDYchgPIKew2JSQXRgw5fr4VYilZK3WYbhV7qA6XYMzDKNerQyW8SWAH8IeunRyCM3O02+d9lytJQmcao/hF/nddV3Y/SaTDWR/nIhp+0o/ZPEDwPvFXZqNk3Wbg5cqm0lJTWY/rN8x83LocEodVZTdWAYHxB1FcRzS02K9Q1wc0ObkV7rC2SiJREoixzxB1KncdNK0ewPaWnahXqRwoJJAA3k1s5waLk2CKGxu0i6syEpEO9LbVuUY8TuvXLnqzIwuYdVgzdtPBo+62jjdK4MZtX3oriFaJgotlY+ZB1W/ibaelZ0TK10Ra0WsT4HEX47O5W66ExvB3jzyK39pbPWZcrXFjcEbwat1VIypZqv8lDBO6F2s1e8BgliTIm7eSd5Pia2p6dkDNRmS1mmdK7WcuX42KfaWLxEmHIyRlYwTuKjNYjzOZvxCuoNWNoDl62J0Oj6aNkwxdc9+H4HcumT4FDKs7d5EZRfcASCTbx0tfwNVmyO1OjG0rxDo264lOYC55tbozPhXONwJCDVjFpopO4A6Mp07PDS3C1h88TQWynAbV3aPSTKiHo6scj6X3Hj4r3sr2hpG7HGQyLM1gSoFgvAZXIZRx41WZo6z3StdcnyG4fMVl+hietC8EfNowWHpV09hnyRIZRhzrMVADuP+GuYiwPE8+OoNqOncMTmrdBQOgvI6xf8Aw7hxP2+Whtr7WlkYYnCwPhYliGG60Xy5GOl2y2G/etyNNd1SMYANVxuc1LHE0AxzOD3E61uPzeujdDOiUeCQm4eVwAz8APsp4L8T7gKk0xkPBcStrXVDrZAbPdWWoVRSiJREoiURKIlESiJREoiURKIseIgV1KOoZWFipFwRzoDZbMe5jg5psQqo2Dn2cS0AafCb2hJu8Q4mInvL+yf1Jqa4kzwK7Alhrxqy2ZLsdsd/u3Hj+AvmN2jHihI8TZkMKYdWG8NPLkccmUKhPnQNLc/llmKnkpS1sgsdYuI4MFx3G5VvAtUK4i0MRslGOZCY3+0mnvG41Tkoo3O12dV28ffesELTw00qM7FOtBOUstgezcd3jx3c6kmlnhYxpbri2JGdzw5WUEV9ZzuNvD83UdtHZmFxF8j9VJ4HQX5qf0q1SabZfVLu44FU6rRsUwJb1T5eHspvo5h2jw0aP3lBU+jEacrVLUva+UubkVaoo3RwNY7MYKSqBWkoiURYp8QqC7MFHMgVo+VkYu8gJdaB2tn0gRpD9o6KPU76pmtMmEDS7jkPFa33L7HswuQ07ZzvCDRB6cfWjaR0h1qg63D+Ee/elt60ul8DtGgRSVDahQTwsNBw31X0vG90TQwEgHZ5LqaMexrzrG2Cy9FdntFGS4szm9vADdfnvqTRdM6GIl+BPotNITtlkAbkFN101QVR9ovSD5PB1SH56YFVA3hdzNpx4DmeVTwR6zrnILtaFoenm6R/Zbieewe/5W/0J2J8kwqIR843zkn3iBp6Cw9D41rK/XddVtK1n1VQXDsjAcvypnFQ51y3sDa/lfUetaMdqm65cjNduqtHFjrZli+olnfmfqL+tc6b9ecRbG4nnsH3WdtlGdOsaFjSFEWTETnq4gyq2X7Tm40A/wBdwNdSIY32BdfRVPrvMrzZjMT9h3rd2F0Zgw0SII0Z1HakKLmZuJuRe19w4CsPkc43uq1VWyTyF17A7NgC3dtbOXEQSwtukUrfwPA+hsfStWOLXBwUEMpikDxsUP7P9otLhRHJ9Lh2OHkHNNB8La+INSTts+4yOKsV8QZLrNydiO9WWoVSSiJREoiURKIlESiJREoiURKIlESiLn2K2WxxHX4QhZXmkbqibRusNkJYD63WXsfGS/OrId1bOy916WOpaIeiqMWhrRfaC/HA7tXZuCtGwekKYi6EGKdPpIX7y8x9peY8R41C+Mtx2LkVdC+CzwdZhycMj7HgpaaTKpY8AT7q1aLmy57narSViwEeWNQd9rnzOp+JraQ3cVrC3VYAV6xGFR++qt5gVBJDHILPaCt7LS/sVB3Gkj+65t8b1U/+PjH7subyJWNVPkEw7uIb8SKafTVA7Mx7wCljvT5HiP8A5P8A9Sfzp0FV/wDt/wBR7pY70/stj355T90hfyrP0b3duVx5WHollkh2PCpvkzHxa7fnW7KGBpvq3PHH1WdULeAq2sr7RFpYLa0ErMkUqOy94KwNuHDnWAQVG2VjyQ0grdrKkUbt/bUeEhMsh5KvFm4Af1pW7GF5sFao6SSqlEbO/gN6pfQzZMmMxB2hihpe8KndcbiBwVeHidfOeV4Y3Uau9pOqjpIfoqf/AJH5tO3hhy6NVVeXSiLS2fAY1ZnIzMxdzw5egFVqWF0YJd2iST9vJGtJw2qtdEozi8TNtBx2dYcMDwQXBb119S1dCTqtDPFdzSLhSwMo255u5nZ84K2YnFJGAZHVATYFmA14DXjUIBOS4rWud2RdZqwtVTJP7ptYHdFjlynwEybveDbmXNWe3Dxb6Loj9akttZ6FXOqy5yURKIlESiJREoiURKIlESiJREoi+GiKE2Ls6RHj6wDsQBcwIsZHYtPbja6qb8b1I5wOW/8Awr9VOx7Xam117f0gWb6lYulWz8PIFaSTqZl1ilTvr6DVl5c+FbwtkPZFwq8OlRRXDyC05tO3u+6jcDt9zEYsSybwvXA2DJmF2cEDIbemvCrH05YddVaqopap4jow67iMCPEA3x9eauQN91UFvkvtEXx2ABJNgNSeVYJAFysgEmwUG2216/ss0iFLBUF+1fh46VxHaTa2p6pL22yAv1v8LoiicYesA0327l8weJk6yRUjsW+cs5tbgTbmagp56kTyNijtrdbrG1tl7cSsyxx9G0vdlhgp4V6MLmLBjsWkUbSSHKqi5P8AW8k6W51gkAXK1e8MaXOyVe6P9LvlU5iEJVcpZWLXOlu8LWG/xNRMmDnaoVSCs6WTVDcFq+0zGSiGOGK/zpObKDcqtuzp4ki/lbjWZXWsN60r3uDQxu1ans36Nyws+ImUoWXIiHfYkFiw4bhYHXfSNtsStaCncwl7hZWbpH0ihwceaU3Y9xB3mP6DxJ0/KrDIy82C79FQS1b9Vgw2nYPm5U3ZGxJ9pzDFY26wD6KLUXHC3gp4tvbytVhzxENVua7lTWQ6OiNPS4v2nj78NnNdHRAAAAAALADcBwAqovLkkm5XqiwlEVY6e4xhAuHj+lxLiFeSnvnytofvVLCMdY7F1tERNMxmf2Yxrd+z5wU9s7BLDEkSd1FCj04nmd/rUbjc3K500zppHSOzJuuJ+0DHvNjZg97RsY0U7lUW3fe71+Y8BXTgaGsFl6KhY1kLdXbifnBdm2CwOGw5BuDEhv49ga1zX9orzswtI7mVWvaRICcBGv0hxcbIONhoT5XZffU9N/Edllc0eLdI45apV0qsuclESiJREoiURKIlESiJREoiURKIlEVa6VbQxGFRpVkjKFgqoYzcEj7QbXcTqKvUkUUzgwg333/C5lfNPTsMjSLbrfe651/aTsxZ2LMdSTvrudE0CwC8mZ5C4ucbkqw7Dw7PaSXDySQkEWVAc2ltxIuNd44iqNSW2LGuAPErs6NfNHI2oDXWGRA2+KnBsrE4PtYM9dBvOFlbVf8ACc7vI895NcnWa/tZ7174VVPWC1SNV/8AMBn/ALh9x5KT2P0mgnOS5jmGjQyDK4Pkd/pWjoy3HYqtTo6aAa/ab/MMQplhfQ7qjIvgVRBsq1tTHWeNo4XHVOVuVCqb9kgHn41wqye0jHxxnqHdYY4WC61PDdjmveOsN9zvWTEGfro2bJEXBjBHatx14XvWkwq/qWPNmFw1d/HH7LDOg6FzRdwGO7gp7DoQoDNmPFrWv6V3YWuawNe7WO+1rrmPILrtFgoTpngmmhSNTvlUa7tzWv62qOpBLLN3qpVRmRgaN6zdHdgLhlJ70jaM3LwHL86U8HRi5NytoYGxDDNZ9pSrHLFI7BVUOpZiAACAdSfu1u7940b7/PJTCNz5GhouVWtpdN2lYw7OiM0m4yEdheetvebDzq62EDF5svQQaHbE3pa12q3dtPzhc8lk2F0I+c+UY5+vnOtjqq+/vW4DQDw3Vh82GqzALWr0x1OhpRqM8z7ep3q51AuElESiJRFV22fLJtUSyIRDDFaJtLF27x36GxI1+yKl1gI7DMrrCeKPR3RsPXc7HkMvnFWiolyVQfaD0KbEN8ow4BltaRCQM9tAQTpmA013gDdbW1BOGjVdkupQ1wjHRyZbOH4Vc2HtLa2FXqI8PIyjuiSGQhfusLC3mSKne2F/WJ81amjpJTrucO4j0Vs6L9G8Q04xuPbNMBaOPSyXvqbaAgEgAX3kkk7q8srQ3UjyVGoqYwzooRhtO9XWqy56URKIlESiJREoiURKIlESiJREoiURa20cBHOhjlXMp4a+hBGoNbxyOjdrNNio5YmSt1Hi4UXg+iGEjOYRZjwzlmHuJt8KsPrp3CxcqkejKZhuG+OKnAKqK+vtEUdtjYcGJFpow1tzbmHkw1FbNe5uSs01ZNTG8TrenhkogbHxuH/9NiRKnCLEgm3lIuvkDpW+ux3aHgrv1VHP+/j1TvZ7HBYsZtqXIUxeAnCki5hIkGhvfskFRpUU1LHOwsJw8FvFSRB2vTztv/V1fXNZn6a4HTrGZCDcCSKW4P7psa3NMXWuAbcloNEVmOoAeTh7r03T3AD/AH/ujl/7K36CTcsDQlcf4PNvutPG9MoZQohjnkIdWuIyF0INrnidw03kVXqInNYCSM2+oUc+ipYma0rmtxG3HEgX7r3PBeMTtraMncgiwqnc87gn0Uag/hNSvfTxYyOVkQaNgxkkLzuaLfPFYMP0eErL8rxZxRdsrICVUCxbQA3HaUai2+qj6yN8kfQkYHv7Lgo5dKsaW/Sxhmqc8zkRj47bq54LBRwqEiRUUcFAH/k1ZJJxK5ss0krtaQknitisKNKIlESiJREoiURKIlESiJREoiURKIlESiJREoiURKIlESiJREoiURKIlESiJREoiURfCL0S6+dWPAe4UWdYqN6TOVwsrDeq5x+Ehv0qKYXYVBUG0ZO5UnZ8k+JJZVaQ31bh5XOg8q4T6SWZ5dmVVhmfJkLqWwex8THNE7ICocZrMDYHQkj14VZp6CSKQOKmtIHA2V0rsq0lESiJREoiURKIlESiJREoiURKIlESiJREoiURKIlESiJREoiURKIlESiJREoiURKIlESiJRFrbRwyyRPG18rqVNt9iLG1YIuLLR7Q5padqy4eBUUIihVUWAG4CgFls1oaLBZKyspREoiURKI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ransition advTm="2063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392488"/>
          </a:xfrm>
          <a:solidFill>
            <a:schemeClr val="bg1">
              <a:lumMod val="85000"/>
              <a:alpha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AU" dirty="0">
                <a:latin typeface="Aharoni" pitchFamily="2" charset="-79"/>
                <a:cs typeface="Aharoni" pitchFamily="2" charset="-79"/>
              </a:rPr>
              <a:t>So if you cannot take my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hand,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And if you must be </a:t>
            </a:r>
            <a:r>
              <a:rPr lang="en-AU" dirty="0" err="1" smtClean="0">
                <a:latin typeface="Aharoni" pitchFamily="2" charset="-79"/>
                <a:cs typeface="Aharoni" pitchFamily="2" charset="-79"/>
              </a:rPr>
              <a:t>goin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‘,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I will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understand.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QTEhQUExQWFhUXGB4VFxcYGBQgHxsaIRkYHBgcGx8cHCgkGxslHB0eITEjJikrLi4uFyAzODMsNygtLisBCgoKDg0OGxAQGywkICY0NDQ0NTIsLDQ0MiwvNCwsLCwvNC8sNCwwLDAtLCw0LC8sLDQ0LCwsLC8sLCwsLCwsLP/AABEIAKwBJQMBEQACEQEDEQH/xAAcAAEAAgMBAQEAAAAAAAAAAAAABQYDBAcCAQj/xABIEAACAQIDBAcDCQUFBwUAAAABAgMAEQQSIQUxQWEGEyIyUXGBB5GhFCMzQlJygrHBYpKi0fAVJHOy4RZDU2OT0vE0RFSjwv/EABsBAQACAwEBAAAAAAAAAAAAAAADBAECBQYH/8QAPREAAQMCAgYJAwEHBQADAAAAAQACAwQRITEFEkFRYXETIjKBkaGx0fAUweEjBjNCUmKS8SRygqLSFRZT/9oADAMBAAIRAxEAPwDuNESiJREoiURKIlESiJREoiURKIlESiJREoiURKIlESiJREoiURKIlESiJREoiURKIlESiJREoiiNo9vFYdOC5pW9BZfjWwyV2HqQSP32HupetVSSiJREoiURKIlESiJREoiURKIlESiJREoiURKIlESiJREoiURKIlESiJREoiURKIlESiJREoiURKIofZXzk88vAEQr5L3vjWxysrtR1IWR9578vJTFaqklESiJREoiURKIlESiJREoiURKIlESiJREoiURKIlESiJREoiURKIlESiJREoiURKIlESiJREoi0tsYzqoXfjay82Og+NZAuVPTRdLIG7NvJfdj4PqoUTiBdvvHU/GhNylTL0spd8sorHbTYbRw8K6jq3L+RF19xT+KrccINM553i3zvXJknIq2Rjcb/O5WGqavpREoiURKIlESiJREoiURKIlESiJREoiURKIlESiJREoiURKIlESiJREoiURKIlESiJRFhlYhl8DdT57wfhb1qvK9zJGG+BuDzOIPlbvUjQC071mqwo1Cz/P4lU3xwdtucn1R6b/AH1tkFeZ+jAXbXYDlt8V7j29EHeOVgjKxGu4jepv5W31zxXRB7o5DYg/4WDQyFjXxi4I/wAqE6JAz4zFYtgQL9XHfw0//Kr+8a7s8sf07GRuDhngb+i89Swy/VSSytLdguCMO/kFcqoLqJREoi5/s72hKcbLFJYQM+SJ/skdm7eKsRe/C/hutOpzqAjNehm0IRStkZ2wLkb9uHEefPPoFVV55KIlESiJREoiURKIlESiJREoiURKIlESiJREoiURKIlESiJREoiURKIlESiLFiY8ykDfvHmNR8agqYzJEWjPZzGI87LeN2q4ErT2ntLJECou72WNfFj/AC41JA8SsDxkRdTwU+vIQ7IZngsmyMD1MYUm7HtO3ix3n+vCpCbrSom6V99mzkqn04aOPOSLys65AOIKgG/iAV97c6qs0S2uleCdW2N+YtbyWJtMO0fCxwGtfC3I3v5hS/R7YksBVi4IdfnEsdDa4sb9og6cNCarU1A6mlJa/WaeFuRzKtVFc2piGuzVcON+YyCsVdJc9KIofpdtDqMHPIDYhCFP7TdlT7yDW8TdZ4CuaPh6apYw5X8hiVw+TZUi4dMQR807mMHmAPgdR+A109ca2qvdipjMxhB6wF/nl4rqnsy6QGeAwyG8kNhc72Q90+Y7voPGqNRHquuMivJ6bohDL0jB1XeR2+6ulV1xEoiURKIlEWOLEK18rK1t9iDbztWxaRmFq17XZFZK1WyURKIlESiJREoiURKIlESiJREoiURKIlESiJREoiURKIsOMxSxIXc2Uf1Yc6LeON0jg1uaiNi4cvI00gIbfGh+ojEm/mdf63QxFjHOhbsx/uJPhe6u1Tw1gjYcNp3kKcY21O6plz1R9mOuPx5mI+bhv1Wney2t/E2b1WrMgNI/UGb249xP/q3iqUJbWs6Q5RvNu8D7tv4K81WV1KIlEVJ9rc5XBKB9eVQfIK7fmBVimHXXc0AwOqidwP2H3W7L0fB2UMNYZhCGH+IBnv6v+ZrXpP1dZQNrSNIdPs1vLL0XM+gG0TDjoTfSQ9U3MPoP4sp9KuTt1mFen0tB0tK8bRj4fi67rXNXg0oiURKIqL7Q9rPmXDR3GYZnte7XJCrpw0uRxuK62joG2Mru73Xn9M1bwRAzbnx3BeugnRyWKQzSAoMpUId5vbUjgNNx1pX1THt6NuKaIoZY39LJhhksvTbpO0R6iE2e3bf7N9yjnbW/C/u1oaMPHSPy2BbaU0mYndDFntO7hzUZ0BOKkxHWF5GiAOcuzEMbaAXOrXseVudT6Q6FkeqAL7LKDRDqiSXXJJbtuujVxF6VKIlESiL4zAAk6Aak1gmyKqbQ6ZZTaKLOB9Zmy38hY/H3VQdpFl7NF1UkqXDsturTE91BIsSAbHhyq+FaBuF7rKylESiJREoiURasW0YmleEODIgBZOIBFweY/mKyWkC6ldBI2MSEdU5FbVYUSURKIlEWvjsYkSF3Nh8SfADiaAXUkUT5XarQovD4Zp2E04youscR4ftPz5VlzgwElW3yNhb0UWJOZ+wXvD7Szziw7JBXmeNz7via8vT6XNRpBrWDqm44nbfyw5lZfTakJucVF9MNpNIwwUB7b/StwSPjc8NNTy0+sK9vSRtjaaiTIZcT8+YLzVdK6VwpYe0c+A+fMU2PjcOksEENyqBkzkCzEgEnxN2Ua15+TSbKmrBHEX2ch4L0cOjHUtGW8ufM+KtU0gUXO7/W1dFoubBc9zg0XK91hbJRFRfa+v8AdIjwE4v+5JVml7ZXe/Z4/wCocP6fuFd2cBSTuAufKqy4QBJsF+dtkEieG2/rEt+8K6z+yV9HqP3T77j6Lvm09omI93TLnJP2VZRJ6hGzDxsfCuW1t14CCASDPh3kG3mLHcpCtVWXiWVVF2YKPEkAfGi2a1zjZouo19vxk2jDyn/loSPfoKzqq0KKQYvIbzKj8DNO8k0kcKXZ8uaRh2cqhSumu8E/iqZ56rWn5faoIqela9zzJrEnY3Kwta543W/1OLbfLEn3UJ/zGocFPr0oya48zb0UZBsAy3keRSxYm5hiJNiQDcg8ADbhVh00jOqCbKm0UMn6hp23J2kn59lKLsuUCwxLgDd2I/5VBdWhPEBYRDxPunyDEcMUfWKM/wAqxcblt08G2L/sV96nFjdLE33kYfk1MFjXpjm1w5H3C+fKMUu+GN/uSEf5hTBOjpnZPI5j2Kf2zl+kgmTnlzD3qTSyz9Jrdh7T329V5n2tBKhRZF7VlIOhsTZt9uF6hnYXMLd+Hcc/JRSUkzRi0+vosuD2LChDBbkagk3t5cKgioIYnawGPFVtQBSVXFslEXkuL2vrvtWpe0O1b4rNja69VssJREoixzzKis7EBVBZieAAuSfSgF1s1pe4NbmVxfaUrS4jrbthMWfnFDkqrqR2CrH6NsumvZNt67q6DRZtswvcQtEUPR/vI8jbEg7bjaL44YjjmrDsz2iTQN1WPhbMPrqLNbxKmwa/ipA5Go3U4diwrmz6DimHSUrxbds8cxyKuezOlOEnt1c6XP1WOVvc1ifSq7ontzC4k+j6mHtsPqPJS96jVJReK2yM3VwL1sn7PdXmzbqzberkdIba8p1W+Z5BMFso5xLO3WScB9VPuj9aE7liWpGr0cQs3zPNb2NjLRso3kWFVK6J0tO+NmZCghcGvBKqmNxbYayoM+Kk7MUYsct97ty/152o/s7oB8bjUVOFvL8nhs4lR6V0oGgQw4uOXzctTaOzDhMOMzZpp2vNJ48coPhf32PkLv7QVrnxhjcG3t3fn0Vj9nqBsby9+L8yeJ9lsdD9kMziZhZV7t/rG1rjkPHxrlaMpXOeJnZDLj+F19J1TQwxNzOfBT+2ZCxSJd5Nz+n8/SvUwNsC8rydU4uIibtUtVZXUoirXtEwXW4CYDegEg/CQW/hvUsBs8Lp6Il6OrZfbh4/lRO3ukwGyI3B+cnjEQt42yyn0s3qRUjIv1bblbpaAnSLmkYNN+7NvjgqB0KwBmxuHUbg4kbyTta+dgPWrUzrMK9BpKYRUr3cLeOC7Pt8qIw7W7DBteIN1ccyUZrDxtXObmvF0msXlg2jzzHmB3LS2biZ5IwkdlCdgyvqxsBYhOBK5W7X2qybXU88cMby5+N8bDLx3XuMNy8YtcLCw65mnmO5Dd3P3YxoB6etSRwyPFwLDfkPFUZ9KdH1GnV4NGPutlJ8VIOxHHh08Ze01uSIQB6t6VtqwszJceGA8T7KiZKiTEANHHE+A91TsL0giCgPJiXJLOwRljW7MWNstmO/ia6jqV5OAaOeJw54Lgs0jExtnF5OJNsBcm+zFTWCxGAlRiUOZVLZZWZibAnQsxv+dVXsqWOGOHDD7K/FUUcrCbYgXs7HLvKmsP0ew5Rc8ETNlGYlFuTbUnSqrqqXWNnG3NX2UcOqNZgJ5LR21s6GBQ6YRnUXL9S2RlUC+YAMubyBrLaiVxsXeOKt02jKaY6lww7Mxc8xkq7srbUfUSSjEzCUyHq8Osl3yM4WJcsobNe4Nx41K5xvYtB429rLo1GgHNmayIua22Lrki4Fycb25cFceoxad2WKTlIhU/vIbfwVBrQuzaRyN/I+64hZUN7Lg7mLeY9k/tWRPpsPIv7UdpF/h7f8NOha7sPHfh+PNOne3tsPdiPLHyW1gtqQy6RyKxG9b9oeanUeoqN8L2doKWOeOTskH18M1ixUCSzBGRWCpma4B1Y2T/K/wqDHXFtnz3UzJnsfZriO9YX2DGusbyQ8ew5A9Qbi1SF9hcq4K2R2DwHcwtGfaMsO6eKYeBFm/huPfVOXSNJH2njux9FYZTxzfwOb6eaw4jpU5FhHkPE973VWmrHTNtSPZfibHuBHr4KRmjGg3c6/kvvR7aSGR2klFyLAsbX15+VVtF0dTHO+SoBuRne6VsDgwNY3DgpzaWOyRM8ZUtoqX1GdmCpex1GYjjXfaLlc6CHWkDXg2zPIC58gsmCxRcyaWCyFFPiAq3PLtFh+GsEWWksYYG44kX9ftY962qwolB7cPXSx4Qd0/Oz/AOEp0Q/fewt9lXqRmA1lfpf0Y3VBzyb/ALjt/wCI8yFt7a2PBiY8k6BhwO4rzU7xWrHuabhQ01VNTv1ojY+q5diNnyRq4ikjnw6yFEhnILWGmZRoUBN9VKkgA8ath7TngeC9UyZkjgXtLHkXLm5cjv2Zg4qM2ns3DrbPmgc6mPNnFvFbqGHrm863bI85YqxFUTG9rOG+1vHG3otuJWRMmDlhcMLG84Vjy6uXJ+VYtc3ffwVZ8rXO1pmkW/p+4uvEUW1UFk+Ugb/mzcfwEitv0eChfJRPN3at+P5XV+i2Dkiw0azO7ykZ3LsWIY65bk7l3elUpHAuNsl5uqkY+UlgAGyyw7Y24VbqMOvW4g8Pqxj7Uh4Dl/MVNDT3HSSGzfXkuVPVWd0UQ1n+Q4le9g7CEGaSRutxD6ySH/Kvgv8ALyAxPUmSzWizRkFmlpBES9xu85n7DgpeSMMLEAjmKqkA5q6HEYhY8ViBGpY8Nw8TwFbsYXGwUUsgjbrFaGyMOSTM/ebd5eP6DlU87wBqN2KtTRkkyuzKlarK6lEWntfFxxQyPMQIwpzX4g6W5k3tbnWzQSbBTU8b5JGtjz2L89yzkgLc5FJyKT3QTc+/S9dUDavoQaAS62Jz42XR/Z3s44dDLkz4iYfNpuyRb8zn6oY2PMBbb6pVD9Y2GQXnNLTCd2pezG5ne7cN9vdXCbDxxKZ8W4Yji3dW/wBVF8feTULGuedVgXAnrWxM6vVb5nn7BQeyTNK/VhmgiIyE/wC9coFyk3+iZomQ8TZOFWD0cWJGsfIe6xViSpjD2nVbnxIcMQP5dV4cO9WjA7Ohw6nIoW+rMd55sx1PqagfK+U9Y3VSOGOEdUW+bSseOxReN1hUsxUhTuW5BA1PPwrZkYa4F5sFpJKXMIjFz5Kn4X2dvbtzgHkpP6iuk7Sjb9VvmuG3QLiOs+3ctfE9D5opItesjaRVLKLFQWAuRrYc9akbXxvadhsVC/Q8sUjcbtuO7FdA+R/tyfvGuN0nAeC9L0P9R8VUum2z5zkjgxEv95bqTG1igXKxds1rqLDXfe9SxPbiXAYLr6Pkijxe2+piDc3vu3HhuUHtGTrMRFBjIurjw62coDIt2AEIzRKHRLXOtjcCpm2DdZu3u55qWJ0kMb3wS3c7LWA5nDIlX/AwPBGE+kVb9ppGLWuTqX8PPQAVWOo43vbu9lx5JZnv1i0G+7DyWyMco7wKfeFh793xrXojsxUfTtHaw5/LL5i9nwzAdYiP4EgXHkd49KMkfGeqSFl8Uco6wBUPszZ8nzkkE7KC7KqyjrFyocg1Jz94MR2rWYaVs2VriS9vhh+PJV2QvFzG4jgccvPzXvaeLnETJLDo1l6yJsw1IGqmz35ANrxqppCJj6dzWOzsMf6iG8tvBXKSWRkoMjMrm4N8gTz2bio7Z2yopTZcSpI3qFsw81Y3X1FcY/s3Iztvw4D73suk3TUUmDBjz+1rqewmw4k1tmPi2vw3Vbg0TTRG9tY8cfLLyUMlbK/C9uS9R4RJHlLorAMFF1B3Ip48zVmnJMkh4geAH3JWHSPYxgaSML+ZUbtTY0AkhVYwuZyXILCyKjEnQ6drKPWrrTgVZgqpix5Lr2GHMkD0utWLDRRYRcRLLNEpUSHK7C2fUC1u9qB51tYl2qFM6SWSpMMbWuN7Yjdt5YKrSdOYQeycaV8TKgPusfzqb6Z3BdUaIlIxEd/9pVv2HsMvGJZnlWSQZmAcg5derVja5YKded91QPNjYLjVVYGPMcYaWt4bdpHAla/SLZUS9XDGGM87ZEZmY5FGsklibHKvxZayzaTkFvSVUh1pH9loubAYnYO8+V1ZcJs+KMDIii2l7C/qd5qMm65kk8knaJUR0kjXESwYSwYE9fNcA2iQiw5Z3svkHqSPqguVilcYWOmvwHM+w87LXxns/wADJr1RQ/sO4Huvb4VsKiQbVuzSlS3+K/MD/Krn+ymCgxq9oiPDqJpjIy2zk/MoLAa6FiNbgDxqdsksjbAXJ+FST6UkbTl8pAvgPv7K1vicRitIQ2HhO+Zh22H/AC1PdH7R8dK1DIocX9Z27YOZ+y84XzVGEfVbvOZ5DZzKk9m7OiwyZUAW5uzE6sfFid5qvNO6Q6zyrMMDIW2YPzzW9UamXiWQKCSbAb6yASbBYc4NFyoiMHEOGbSMGyj7R/rf7qsue2AaoPWKota6pdrnsj588FM1VV9fI3DAEagi4PI7q1a4OaHDIovVbIuP+0vpJ183URn5qI9r9qTcT5LuHO/Kr9PHqjWOZXrtD0XQx9K7tO8h+VBdHsArSRtLYRs4RcwJBYmwuOKjfrobeF63kebENzV+qmLWODM7Xw3BdknnjwiBVDSSyHsqNXkbxJ4AcSdAKpxRGQ3yAzO5eArK3EXxJwDR9uG8r7gdksXE+JIeUd1R3IuSDi3ix18q3fMA3UjwHmefsq0dOS7pJTd3kOXHitDbM5WXrIxewEma2gaO+cLbV2aFmGn2BWGssOt89l16WXpmGNvK+yzsu5rwL/7s1Ox4NTZmPWHeCd3oNwqMyHJuC5ogF7vxPH2XvE4yOPvsF8Bx9BvNVZZ44u24BS3AUDiemMUcrROCh0ZWfsKykb7tu1uN3Co/qSQCxpPPD1x8lXdVMa8sdgpHB42SZc8TQFd11cv6aWF6wHVLtjR3k/YKZrw8XaQVn6qf/iR/9Nv++mpU/wA7f7T/AOltioWbpLGjMrYuAMpKsrI4IINiO9W/QVmYc0/8T/6V5ujatzQ5rCQVDydN8Nh2kZerkeQhnMXWXJACgkuLaAbgalZHXOIDmttzI8rFW4tCV0tg4ADifa5VV6TdNJ8b81GpjjOmRbln+8QNfIaeddJkLYxrOK9HQ6Igoh0jzdw2nADl7+i61sfaCTwxsGUlkVmAINiQCbiucJGFxa0i4XiaiMMlczcSPBZWwK71uh8VNveNx91TCU5HHmqhgbm3Dl8svCCSMWyq6j7ICkem4+lqzZjssFj9Rmy44YH2WPEYpXyKDY9Yt1Oh0ObcfKq1TGQGg7SPLH7KzTStcXWzAPt91nxuz4pfpI1a24kC48jvB8qnZK9nZNlDJCyTtgFaMuz2iF48S0a/ZlIdPe5zD96tn1UYF5QLb8vx5KNtLJe0TjyPW/PmsWAxk6qWMIlVmJzROLnWxOV7C2mnaOlqrUQikjLw613OzytcgYjgBsU1S+aNwa5t7AZHbYXwPG+1RW29tIzyA54mEBiXrFZbNM4W9yLaZAb3tqedXmwOGVjyN1eop2BjS7C7iTcWwjGse6zvLgrBiMNh8VCYiUkiIAsrA7t1ip0taobPjNyLFV6ercx/SxOx35qD/wBj8JhFeeOBpXjUuiszNqASABuvfkTW/TPf1SV0zpSpqSInv1QTY2wXNsf00xkzXOIZLnRYjlA5C2p9SauCBjdi9AzR1LE2wYDxOP4XQuhGGmVDi8fIQ5Xq4zKQMkV7km9rFj462UVUmLSdVgXn9ISRud0FOML3Ntp/Cn4+k2DY2GKgJ8BInrbXX0qMxPGwrnmlnGJYfAqE6O7aiPW4lmLyztdY41Z2WJbiJSFvlNrsb21c1YfTyYC1gNpw9VFWVkUZEDTfVzAx623Lw7lIbS2piBE8uRcPEilmeUhnsB9VFNgfNvSsNjiBsTrHhgPE+yqN+pmcGsbq334nwGHiVh6K9HgqLiMQufFSfOuza5SdwA3KVWy3A4VrLUOxYzBqtTxxukBz1RYE8Nu65OKseJlyIzH6oLe4XqlK8RsLzsF1hUr5zEyeJPuUfoK8t+rWS2zPkB7eqixJVzZ1jQZjooAuf63162OM2DQt3PDBcqLcmbtyHJCuuvH+v/FTySx0rC4nHadyqMjfVPGHV2Deo0bUzTxkaIpyqPAHQnztXinaTdPXMkPZBsORwJPFembRiOnLBnb0U1t/GdXEbd5uyP1Pu/SvQaQn6KE2zOA+64jjgtjZcRWGNW3hRfly9KmpWOZC1rswFkZKK6c7Z+S4SR1NpG+bj+819fQXb0q7CzXfZdDRtN9RUBpyGJ5D3yXIejGwnxcoQd2/aP5/6/zIq7LJqDivW1dU2njLiul9LtjQrgPkyKTIxHUqouzSDjbwy3BPAHyqtT6znl2wZryMeljFVtlkPaNrcDn3DM8lDbF6bYWKJZpjJNi3FnsouoBICgmyqumawNze5qaWN7uo3Bo+X5qb/wCvSCpe9trE4E7sw0W3eZWwntJw8j2lSVI+QU3+9Y3tyANaiBzR1c/mSzLoCd38QI3Yi6smP2tA+HWaJ1YIwdMupNu+gXeCULLY7s1UZJWwuAkNicO8qrFG6GXopBa+HjkeQNj3LzsbrZI+rzdWkZ6vTVytgY7k7vmyuuut6qyNnmN76jT/AHceAxWlUCX6+Wtj37f+wKl8LgI49VXtcWOrH1OtbxU0UWLRjvzPiqwCh9vdHocVNaUG7RjKymxUoxvbkesGh8B4Vu4Ausflv8qtNTsld1t3p/lYNi9HYsBIXXEEKws6Sslj9kjQWI9dCa3ay2S3paBzHXjub8PYKUfpJhBvxUH/AFE/nUvRu3LpDR9Uco3f2lUTbOysBisZM5xiIGVHBDx5S3aVxqd/ZVvxmrDHvawABejpqqtpqVjBCSQSMje2BB8yO5YsT0KwaxNKmK60JlZgrR9zMM+6+uS9udqyJ33sQtmaYq3SCN0Wre4xBzth52V/2L0cw2F1hiAa1i51Y/iOoHIaVWdI52ZXm6qvqKn96643bPBauxdnxskkbKM0MrxgjQhb549R4I6j0qvUUsUp1nNx37fHNYrgHPbJ/MAe/I+YK3fk00f0b9Yv2ZN/ow/Wq3RVEX7t2sNzs/H3VKxC9R7XQaSgxNvs+70O41ltcwHVlGoeP2ORWzQXENAxUaNrx4meOMISoJOY6X7DcN4HH0FVo9ItmqWMjBsCTf8A4nZ3/hdGXR5jgc6S2IAt3jb3KY6h17jXH2X19zb/AH3rt6zXdoeC4+o9vYN+B91S8finmlObffKFJ0XW3pzNeInM1ZUlgFzcgDcPtxK9TGIqaDWcQBtO/wCbFeMBCEjRQbgAC/j4mvWwQ9DG2PcLLgSSdI8v3qB+km4EPir+SQx2+E6/GrWQ7vX8Lo9iLkzzef8AwVLYjYuHc3aGMnxyrf3jWstnlbgHHxXEdTQuNy0eCw/7PxDutMn3J5x8M9q2+pftse4ey1+kj2Ejk53usQ6OIDmEswPjnF/eVv8AGn1H9LfBbdC61ukfb/cuddNuj+PaduzNPCD80b57Cw3gbmvfW1WYpY7XwBXotHTU8MIaHdbbfM9+5RmA6GzfSYofJ8OtjI8hAJF+6qjUsdw048d1bGZuTcSp5K5uUeLuCt8/tKhj7OHwzMg0FyqD0ADaedqg+lccXFcttCdpss+D2/8A2pJFAI2REbrpwSCGVCMiA8QXsTcDRawY+hBdfktTH0ALr3OQV8qoqa1dqH5mX7jf5TVerNqeQ/0n0WDksUmIjhAVVGY7kUC5PO1WYKYAdUABQyTNjwzO5aeIIW0mJYfsxj+XH+r1rVV8NIzO3qeSzT0UtS7WeO7YOahcftF52CgHLfsoP18T+VeMq62ateGgYbB77z6ea9NBTx07bnxUzgNiBI3z2zspHJRb8+ddik0S2KF3SdpwI5fNpXPnrdZ41eyD4rDgAcTKJXHYQAAeLbz8dfdSl1q2UTPHVblz/wA/ZUJGashG5WKu4sLmvtYdpJsNADYBWkbwGoGY+QDe+rdPZrS4r0egwGsfIeA+eSs+wsDFs/CZ207IZjx5KPE3PqTUVnTSWGZXG0pX67i9x6o+eexU7pxtSWJVLHJiMQpJsfoYAdI1PBmPebkRVxuqeo3sjzO/2Uv7P6P6Z5qpxjsG7h78VXdgdGGmnihmLQdahkjLLcuBwAuLG1zrwG7UVl8oa0kYr0tTXNjidIzrWNjjkp/ans6AbJhpjJINWVlAAHNh3TysaoDSbelEWrc7bbOfsuXFp27rSMw4Kt9HtqyYDFZmUjK2SZCNbbm/EN4P6Gr0kTZQDt2FdKqgZVxYcwfm/auo4TaMeGazsAluqFrm+WzQZQLliYpACRxjAqkWl2XzeuJJBJUtuwY5+ODrnIWcL8it4YzFTfRRCBODz3LnyiUi34mB5VizRnioOipof3jtc7m5f3H7DvXmXYV8vXzTTXNjdsgAse6IsthcDiagkfZ7XAWxt4j3sozWargYmNbbhfx1rraw/R3Cp3cPFfxKKT7yL1KXuO1YfX1L85HeJW+mGQbkUeSisXKrmR5zJUVtiBVnwshVSCzQNoNzrdf40UfirZpwIVyme50MjL7A4dxt6E+Cy43o5hZQQ2HiuRbNkUEeRAvQPcNq0ir6mMgtkd4lQnR/o8rYaJopp4HAyuEkYrnUlXuj3FswOmlbvf1jcXV+srnCdzZGNeMxcY2OIxFjkVp4PH4iHGTRo8WMZkV5ApWN7r2DoLrnylbjTRRurYtaWgnBTywU81Kx7g6IAkC93DHHna97c9qsOz+lEEj9W2aGb/hTDI3pfRvQ1GYyBfMLmTaOmjbrts5u9uI9x3rP0jwLzQ5UtfMGseI10/X0rnV9O+eLVZndR0UzIpdZ6i9k7Cmg+cBQvuyG9rcm8a59No+eA9K2xdu4c96mrq3phqMy9VNYTaascjAxyfYb9DxrpQ1jHu1HdV24/beuaCtwqNdBrvq2MDdZOIsVqTYRVBZSY7C5y7tPEbqlEpODsVCKYE/p4E7vZQGwesDxlkzFIOsYA2s07l336FgU/i51I4MIzt+F1K572MdbrAvsN+qwWHr5KwrtFNzXQ+DAj/SozC7ZjyXKFQzI4c1so4OoIPlUZBGamBByXqsLKURQfS7o+MbCI85Qq2dTa4vYixF9RYmpYpOjddTQTdE69lSY/ZjPfWaIDxAcn3WH51Z+rbuVk1gOxXfox0bjwSEISztbO53m24AcALnTnVaWUyHFVJJS84qRnx8a6FrnwGp+FYbE52xVXzsbhfFaW0JJXik7ORMpvm7xFjpbhUNY2NtPIL3OqfRaB0rze1h5rewmCWPcNeLHealfI52akjhbHlmtHb2AEhiubDNlJHMafEAetcfSVI2d0dzbG3j+QB3rp0c5jD7C+F/D8LcwGzY4R2BrxY6k/wBcqtU1FDTD9MY79qgmqJJT1itLaUzTP1EZ0/3reA8PP+vGq9U907/p4/8Akdw3fPdVjjgtvZaBA0Y3I1h5EBh+ZHpU9G1sYdE3Jp9et91Ylx1Xbx6YfZbtXFCuVe0faIM6EL2W+aL/AGlRwXA9Wt6Vbp23BXqNFQ6sJBOOduYw9FdY/wC94jNvw+Hay+DzDe3NU3DmTWT+hFb+J3kPz6LxI/1E1/4W+bt/d6qrdJsMs+2cIHF42ULruYoZGI5i5A9ayy7ITv8Adeo0fU/6CUszB9bC/qpL2jXKpLCCZsK3XFh9VNMwPnobeCmqMNQ10xpxtGJ3bu/cq2jJGmQwOyeLd+xWjYnVmFHi1WRQ9zvNxe7c6jip2wDUb37yd5VB8ZjcWHMLkntKlhfGF4TmuoWQgdkutwbHc3Zyg28K61PfUsV6rRrJY4A2QW3b7H02q17G2aI4MNiAC0skKuGYlmzoBIsaE91WiDrYWFgvnVd7ruLdl1TkqDI98JwaDawwFj1S42zIdqnxV8SUFQwPZIuDy33qsuA4FpIOxUvaHS3PIBF3A4tpctZhbnqdwGtceeolkkAZ2QR32VE1jScFc8PNnUMAwvwYEHfxB1FdcG4urjTcXWSsrKonT/pdFGOoQF5VZHJBACMrq4ueJ03Dx31ZhhJ62xeh0PoqWQ9M7BpBHMEEfdZennTI4ZVjgt1zrmzEXyKdxtuLHw5eVYhh1zc5LTRGiRUuL5eyDbmfZVnD9IcRFsp2u2ebEOqybiFIDSMCOJbML8z4VKY2mW24LrPoYJdIhthZrRhxGAHhby3rd9lWwJBIcU4KplKpf617XI/ZA48b8qxUyAjVCg/aCujLPp2m5vc8LbOa6JtLZkU65Jo1df2hu5g7weYqo1xbiF5iColgdrRuIKgTs3F4TXCucRCP/byt2gPCOT8g3hxNSazXdrAro/UUtVhONR38zRh/yH3ClNi9IIsTdVukq9+JxldfMHeOYrVzC1VKqhlp7F2LTkRiD3rexeESQWdQfDxHkeFVpoI5hZ4uqRF1oZJoN15o/A98eX2qqWqKfLrt/wCw91jELFtbHpLhpFRtZLQ2+spkYR7uWa/pV2lqY5jdhy2be9XKE/rtd/L1v7Rf7LY2MLtiH4GUovIRqsZH76v76ndsCzU4NjZuF+9xJ9CFJMoOhFxzrUG2SpkA5qD2+YYFRyMuaRUuCRYE9o6eCg1bp+kkJbngVz6zoYGhxwuQN3zBb4wTDuzP62b86h6UHNoVnoXDsvPqnUzDdIp80/lTWj/l801Jh/EPBMk/2o/c1Lxbilp94806mY75FHkt/wA6a0Y/h801Jjm4DuT+zb993blew9wp01uyAFj6e/bcStmDDIndUD+vGo3Pc7MqZkbGdkLFtP6GT7p/Kq1V+5dyWxyW1U6ytfaERaNgO9bMv3hqvxAqCpYXxENzzHMYjzUsLg14Jy28jgVozbQMtkg7zAFn4ICP83Kqr6ozWZT5kYnYAfvwUUjS1xbtCw7TYYWC0feY2zcb7yx52/Soaxwoaa0WZNr8dpVuhpxJJY5DFa/Q6560niV159q/5iq2gg79Rx4eON/srWk7DUHP7KQ2rtpYWCnUkZrX3C5A/I+6vRNbdVaekdM0uGSqvtS2bH8lhCL20clFUXuuUmX0Fgx8qs0gcSTs+WVjR2kBFVBsh/eYd4xHt3ra6D7ZWbBxQxWWVR1cgHAcZPxb/MnwrMrT0he/L5gqWlKT6WTo4xYOvbgMz3i63+lGykkWBI+ziI3DQOPqWILFvFTbUca58tYY3hoGsXbOG08LbFmkqPpgWAXaRYjh7qXweBVYSkgBzA9brcMSO1ckC4rEELYRZvjtJ3lRDqu6ndvXPeh+fEdZgFnHyaF2JZSc8sRY5UU8Fvckj7QG6ujNYWktifVejqyyntUuZ+oQMDkDbPnuHeozpTEuL2hHhMKAEjAgXKNBYkyt5L8SvOpIupHrO+bltTPdDTmeY3Jx9h82LrEuABjRFOXIUKHwyEWHkQMp5E1QvjdeeZMWuLjje9+/5da2K2IjwiHM6qFKrldhYG4UEKRmVdAAdNNb1q8a2agqf1yS7M7r57/uobov0LGGfrZZBI47gAsq89Tqfy+NRMhDTdUqeiEZ1nG5VtqZXl4mzZWy2zWOW+69tL+tFs22sNbJcu2F7Op3mz4wgIGzMoYM0hvfUjQA8Tv/ADF19QALNXrqvT8LItSmGNt1gPngrbtfoPh8RiOvkMlyACgYBTYADhcCw4EVA2dzW2C4tNpmop4ehZbnbHHy8QrDFhUVFRVUIoAC2FgBusKiuc1zHSPc4vJxKzVhaJREoiidt9H4sTZjdJV7kyGzqfMbxyNbteWq5S10lPcDFpzacQVFwbdlwrCLH2yk2TFKOw3gJB9Rvh7r1vqB2LPBW3UUVU0yUme1hzHLePP0VpVgQCDcHUEVCuSQQbFQPSHCo0sH1Gu0rONDkRDrzs7JUT6Zj7uGDrWuM8Vap2dSRwzsGjm4j7ArHsTESwwR9bHdWXrCyalWc52zD7zHUVBNUSwvPSNuzYRu4haVr7zutkDYchgPIKew2JSQXRgw5fr4VYilZK3WYbhV7qA6XYMzDKNerQyW8SWAH8IeunRyCM3O02+d9lytJQmcao/hF/nddV3Y/SaTDWR/nIhp+0o/ZPEDwPvFXZqNk3Wbg5cqm0lJTWY/rN8x83LocEodVZTdWAYHxB1FcRzS02K9Q1wc0ObkV7rC2SiJREoixzxB1KncdNK0ewPaWnahXqRwoJJAA3k1s5waLk2CKGxu0i6syEpEO9LbVuUY8TuvXLnqzIwuYdVgzdtPBo+62jjdK4MZtX3oriFaJgotlY+ZB1W/ibaelZ0TK10Ra0WsT4HEX47O5W66ExvB3jzyK39pbPWZcrXFjcEbwat1VIypZqv8lDBO6F2s1e8BgliTIm7eSd5Pia2p6dkDNRmS1mmdK7WcuX42KfaWLxEmHIyRlYwTuKjNYjzOZvxCuoNWNoDl62J0Oj6aNkwxdc9+H4HcumT4FDKs7d5EZRfcASCTbx0tfwNVmyO1OjG0rxDo264lOYC55tbozPhXONwJCDVjFpopO4A6Mp07PDS3C1h88TQWynAbV3aPSTKiHo6scj6X3Hj4r3sr2hpG7HGQyLM1gSoFgvAZXIZRx41WZo6z3StdcnyG4fMVl+hietC8EfNowWHpV09hnyRIZRhzrMVADuP+GuYiwPE8+OoNqOncMTmrdBQOgvI6xf8Aw7hxP2+Whtr7WlkYYnCwPhYliGG60Xy5GOl2y2G/etyNNd1SMYANVxuc1LHE0AxzOD3E61uPzeujdDOiUeCQm4eVwAz8APsp4L8T7gKk0xkPBcStrXVDrZAbPdWWoVRSiJREoiURKIlESiJREoiURKIseIgV1KOoZWFipFwRzoDZbMe5jg5psQqo2Dn2cS0AafCb2hJu8Q4mInvL+yf1Jqa4kzwK7Alhrxqy2ZLsdsd/u3Hj+AvmN2jHihI8TZkMKYdWG8NPLkccmUKhPnQNLc/llmKnkpS1sgsdYuI4MFx3G5VvAtUK4i0MRslGOZCY3+0mnvG41Tkoo3O12dV28ffesELTw00qM7FOtBOUstgezcd3jx3c6kmlnhYxpbri2JGdzw5WUEV9ZzuNvD83UdtHZmFxF8j9VJ4HQX5qf0q1SabZfVLu44FU6rRsUwJb1T5eHspvo5h2jw0aP3lBU+jEacrVLUva+UubkVaoo3RwNY7MYKSqBWkoiURYp8QqC7MFHMgVo+VkYu8gJdaB2tn0gRpD9o6KPU76pmtMmEDS7jkPFa33L7HswuQ07ZzvCDRB6cfWjaR0h1qg63D+Ee/elt60ul8DtGgRSVDahQTwsNBw31X0vG90TQwEgHZ5LqaMexrzrG2Cy9FdntFGS4szm9vADdfnvqTRdM6GIl+BPotNITtlkAbkFN101QVR9ovSD5PB1SH56YFVA3hdzNpx4DmeVTwR6zrnILtaFoenm6R/Zbieewe/5W/0J2J8kwqIR843zkn3iBp6Cw9D41rK/XddVtK1n1VQXDsjAcvypnFQ51y3sDa/lfUetaMdqm65cjNduqtHFjrZli+olnfmfqL+tc6b9ecRbG4nnsH3WdtlGdOsaFjSFEWTETnq4gyq2X7Tm40A/wBdwNdSIY32BdfRVPrvMrzZjMT9h3rd2F0Zgw0SII0Z1HakKLmZuJuRe19w4CsPkc43uq1VWyTyF17A7NgC3dtbOXEQSwtukUrfwPA+hsfStWOLXBwUEMpikDxsUP7P9otLhRHJ9Lh2OHkHNNB8La+INSTts+4yOKsV8QZLrNydiO9WWoVSSiJREoiURKIlESiJREoiURKIlESiLn2K2WxxHX4QhZXmkbqibRusNkJYD63WXsfGS/OrId1bOy916WOpaIeiqMWhrRfaC/HA7tXZuCtGwekKYi6EGKdPpIX7y8x9peY8R41C+Mtx2LkVdC+CzwdZhycMj7HgpaaTKpY8AT7q1aLmy57narSViwEeWNQd9rnzOp+JraQ3cVrC3VYAV6xGFR++qt5gVBJDHILPaCt7LS/sVB3Gkj+65t8b1U/+PjH7subyJWNVPkEw7uIb8SKafTVA7Mx7wCljvT5HiP8A5P8A9Sfzp0FV/wDt/wBR7pY70/stj355T90hfyrP0b3duVx5WHollkh2PCpvkzHxa7fnW7KGBpvq3PHH1WdULeAq2sr7RFpYLa0ErMkUqOy94KwNuHDnWAQVG2VjyQ0grdrKkUbt/bUeEhMsh5KvFm4Af1pW7GF5sFao6SSqlEbO/gN6pfQzZMmMxB2hihpe8KndcbiBwVeHidfOeV4Y3Uau9pOqjpIfoqf/AJH5tO3hhy6NVVeXSiLS2fAY1ZnIzMxdzw5egFVqWF0YJd2iST9vJGtJw2qtdEozi8TNtBx2dYcMDwQXBb119S1dCTqtDPFdzSLhSwMo255u5nZ84K2YnFJGAZHVATYFmA14DXjUIBOS4rWud2RdZqwtVTJP7ptYHdFjlynwEybveDbmXNWe3Dxb6Loj9akttZ6FXOqy5yURKIlESiJREoiURKIlESiJREoi+GiKE2Ls6RHj6wDsQBcwIsZHYtPbja6qb8b1I5wOW/8Awr9VOx7Xam117f0gWb6lYulWz8PIFaSTqZl1ilTvr6DVl5c+FbwtkPZFwq8OlRRXDyC05tO3u+6jcDt9zEYsSybwvXA2DJmF2cEDIbemvCrH05YddVaqopap4jow67iMCPEA3x9eauQN91UFvkvtEXx2ABJNgNSeVYJAFysgEmwUG2216/ss0iFLBUF+1fh46VxHaTa2p6pL22yAv1v8LoiicYesA0327l8weJk6yRUjsW+cs5tbgTbmagp56kTyNijtrdbrG1tl7cSsyxx9G0vdlhgp4V6MLmLBjsWkUbSSHKqi5P8AW8k6W51gkAXK1e8MaXOyVe6P9LvlU5iEJVcpZWLXOlu8LWG/xNRMmDnaoVSCs6WTVDcFq+0zGSiGOGK/zpObKDcqtuzp4ki/lbjWZXWsN60r3uDQxu1ans36Nyws+ImUoWXIiHfYkFiw4bhYHXfSNtsStaCncwl7hZWbpH0ihwceaU3Y9xB3mP6DxJ0/KrDIy82C79FQS1b9Vgw2nYPm5U3ZGxJ9pzDFY26wD6KLUXHC3gp4tvbytVhzxENVua7lTWQ6OiNPS4v2nj78NnNdHRAAAAAALADcBwAqovLkkm5XqiwlEVY6e4xhAuHj+lxLiFeSnvnytofvVLCMdY7F1tERNMxmf2Yxrd+z5wU9s7BLDEkSd1FCj04nmd/rUbjc3K500zppHSOzJuuJ+0DHvNjZg97RsY0U7lUW3fe71+Y8BXTgaGsFl6KhY1kLdXbifnBdm2CwOGw5BuDEhv49ga1zX9orzswtI7mVWvaRICcBGv0hxcbIONhoT5XZffU9N/Edllc0eLdI45apV0qsuclESiJREoiURKIlESiJREoiURKIlEVa6VbQxGFRpVkjKFgqoYzcEj7QbXcTqKvUkUUzgwg333/C5lfNPTsMjSLbrfe651/aTsxZ2LMdSTvrudE0CwC8mZ5C4ucbkqw7Dw7PaSXDySQkEWVAc2ltxIuNd44iqNSW2LGuAPErs6NfNHI2oDXWGRA2+KnBsrE4PtYM9dBvOFlbVf8ACc7vI895NcnWa/tZ7174VVPWC1SNV/8AMBn/ALh9x5KT2P0mgnOS5jmGjQyDK4Pkd/pWjoy3HYqtTo6aAa/ab/MMQplhfQ7qjIvgVRBsq1tTHWeNo4XHVOVuVCqb9kgHn41wqye0jHxxnqHdYY4WC61PDdjmveOsN9zvWTEGfro2bJEXBjBHatx14XvWkwq/qWPNmFw1d/HH7LDOg6FzRdwGO7gp7DoQoDNmPFrWv6V3YWuawNe7WO+1rrmPILrtFgoTpngmmhSNTvlUa7tzWv62qOpBLLN3qpVRmRgaN6zdHdgLhlJ70jaM3LwHL86U8HRi5NytoYGxDDNZ9pSrHLFI7BVUOpZiAACAdSfu1u7940b7/PJTCNz5GhouVWtpdN2lYw7OiM0m4yEdheetvebDzq62EDF5svQQaHbE3pa12q3dtPzhc8lk2F0I+c+UY5+vnOtjqq+/vW4DQDw3Vh82GqzALWr0x1OhpRqM8z7ep3q51AuElESiJRFV22fLJtUSyIRDDFaJtLF27x36GxI1+yKl1gI7DMrrCeKPR3RsPXc7HkMvnFWiolyVQfaD0KbEN8ow4BltaRCQM9tAQTpmA013gDdbW1BOGjVdkupQ1wjHRyZbOH4Vc2HtLa2FXqI8PIyjuiSGQhfusLC3mSKne2F/WJ81amjpJTrucO4j0Vs6L9G8Q04xuPbNMBaOPSyXvqbaAgEgAX3kkk7q8srQ3UjyVGoqYwzooRhtO9XWqy56URKIlESiJREoiURKIlESiJREoiURa20cBHOhjlXMp4a+hBGoNbxyOjdrNNio5YmSt1Hi4UXg+iGEjOYRZjwzlmHuJt8KsPrp3CxcqkejKZhuG+OKnAKqK+vtEUdtjYcGJFpow1tzbmHkw1FbNe5uSs01ZNTG8TrenhkogbHxuH/9NiRKnCLEgm3lIuvkDpW+ux3aHgrv1VHP+/j1TvZ7HBYsZtqXIUxeAnCki5hIkGhvfskFRpUU1LHOwsJw8FvFSRB2vTztv/V1fXNZn6a4HTrGZCDcCSKW4P7psa3NMXWuAbcloNEVmOoAeTh7r03T3AD/AH/ujl/7K36CTcsDQlcf4PNvutPG9MoZQohjnkIdWuIyF0INrnidw03kVXqInNYCSM2+oUc+ipYma0rmtxG3HEgX7r3PBeMTtraMncgiwqnc87gn0Uag/hNSvfTxYyOVkQaNgxkkLzuaLfPFYMP0eErL8rxZxRdsrICVUCxbQA3HaUai2+qj6yN8kfQkYHv7Lgo5dKsaW/Sxhmqc8zkRj47bq54LBRwqEiRUUcFAH/k1ZJJxK5ss0krtaQknitisKNKIlESiJREoiURKIlESiJREoiURKIlESiJREoiURKIlESiJREoiURKIlESiJREoiURfCL0S6+dWPAe4UWdYqN6TOVwsrDeq5x+Ehv0qKYXYVBUG0ZO5UnZ8k+JJZVaQ31bh5XOg8q4T6SWZ5dmVVhmfJkLqWwex8THNE7ICocZrMDYHQkj14VZp6CSKQOKmtIHA2V0rsq0lESiJREoiURKIlESiJREoiURKIlESiJREoiURKIlESiJREoiURKIlESiJREoiURKIlESiJRFrbRwyyRPG18rqVNt9iLG1YIuLLR7Q5padqy4eBUUIihVUWAG4CgFls1oaLBZKyspREoiURKI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ransition advTm="2063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392488"/>
          </a:xfrm>
          <a:solidFill>
            <a:schemeClr val="bg1">
              <a:lumMod val="85000"/>
              <a:alpha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You got to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make your own kind of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music,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Sing your own special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song,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Make your own kind of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music,</a:t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r>
              <a:rPr lang="en-AU" dirty="0">
                <a:latin typeface="Aharoni" pitchFamily="2" charset="-79"/>
                <a:cs typeface="Aharoni" pitchFamily="2" charset="-79"/>
              </a:rPr>
              <a:t>Even if nobody else sings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along. x2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QTEhQUExQWFhUXGB4VFxcYGBQgHxsaIRkYHBgcGx8cHCgkGxslHB0eITEjJikrLi4uFyAzODMsNygtLisBCgoKDg0OGxAQGywkICY0NDQ0NTIsLDQ0MiwvNCwsLCwvNC8sNCwwLDAtLCw0LC8sLDQ0LCwsLC8sLCwsLCwsLP/AABEIAKwBJQMBEQACEQEDEQH/xAAcAAEAAgMBAQEAAAAAAAAAAAAABQYDBAcCAQj/xABIEAACAQIDBAcDCQUFBwUAAAABAgMAEQQSIQUxQWEGEyIyUXGBB5GhFCMzQlJygrHBYpKi0fAVJHOy4RZDU2OT0vE0RFSjwv/EABsBAQACAwEBAAAAAAAAAAAAAAADBAECBQYH/8QAPREAAQMCAgYJAwEHBQADAAAAAQACAwQRITEFEkFRYXETIjKBkaGx0fAUweEjBjNCUmKS8SRygqLSFRZT/9oADAMBAAIRAxEAPwDuNESiJREoiURKIlESiJREoiURKIlESiJREoiURKIlESiJREoiURKIlESiJREoiURKIlESiJREoiiNo9vFYdOC5pW9BZfjWwyV2HqQSP32HupetVSSiJREoiURKIlESiJREoiURKIlESiJREoiURKIlESiJREoiURKIlESiJREoiURKIlESiJREoiURKIofZXzk88vAEQr5L3vjWxysrtR1IWR9578vJTFaqklESiJREoiURKIlESiJREoiURKIlESiJREoiURKIlESiJREoiURKIlESiJREoiURKIlESiJREoi0tsYzqoXfjay82Og+NZAuVPTRdLIG7NvJfdj4PqoUTiBdvvHU/GhNylTL0spd8sorHbTYbRw8K6jq3L+RF19xT+KrccINM553i3zvXJknIq2Rjcb/O5WGqavpREoiURKIlESiJREoiURKIlESiJREoiURKIlESiJREoiURKIlESiJREoiURKIlESiJRFhlYhl8DdT57wfhb1qvK9zJGG+BuDzOIPlbvUjQC071mqwo1Cz/P4lU3xwdtucn1R6b/AH1tkFeZ+jAXbXYDlt8V7j29EHeOVgjKxGu4jepv5W31zxXRB7o5DYg/4WDQyFjXxi4I/wAqE6JAz4zFYtgQL9XHfw0//Kr+8a7s8sf07GRuDhngb+i89Swy/VSSytLdguCMO/kFcqoLqJREoi5/s72hKcbLFJYQM+SJ/skdm7eKsRe/C/hutOpzqAjNehm0IRStkZ2wLkb9uHEefPPoFVV55KIlESiJREoiURKIlESiJREoiURKIlESiJREoiURKIlESiJREoiURKIlESiLFiY8ykDfvHmNR8agqYzJEWjPZzGI87LeN2q4ErT2ntLJECou72WNfFj/AC41JA8SsDxkRdTwU+vIQ7IZngsmyMD1MYUm7HtO3ix3n+vCpCbrSom6V99mzkqn04aOPOSLys65AOIKgG/iAV97c6qs0S2uleCdW2N+YtbyWJtMO0fCxwGtfC3I3v5hS/R7YksBVi4IdfnEsdDa4sb9og6cNCarU1A6mlJa/WaeFuRzKtVFc2piGuzVcON+YyCsVdJc9KIofpdtDqMHPIDYhCFP7TdlT7yDW8TdZ4CuaPh6apYw5X8hiVw+TZUi4dMQR807mMHmAPgdR+A109ca2qvdipjMxhB6wF/nl4rqnsy6QGeAwyG8kNhc72Q90+Y7voPGqNRHquuMivJ6bohDL0jB1XeR2+6ulV1xEoiURKIlEWOLEK18rK1t9iDbztWxaRmFq17XZFZK1WyURKIlESiJREoiURKIlESiJREoiURKIlESiJREoiURKIsOMxSxIXc2Uf1Yc6LeON0jg1uaiNi4cvI00gIbfGh+ojEm/mdf63QxFjHOhbsx/uJPhe6u1Tw1gjYcNp3kKcY21O6plz1R9mOuPx5mI+bhv1Wney2t/E2b1WrMgNI/UGb249xP/q3iqUJbWs6Q5RvNu8D7tv4K81WV1KIlEVJ9rc5XBKB9eVQfIK7fmBVimHXXc0AwOqidwP2H3W7L0fB2UMNYZhCGH+IBnv6v+ZrXpP1dZQNrSNIdPs1vLL0XM+gG0TDjoTfSQ9U3MPoP4sp9KuTt1mFen0tB0tK8bRj4fi67rXNXg0oiURKIqL7Q9rPmXDR3GYZnte7XJCrpw0uRxuK62joG2Mru73Xn9M1bwRAzbnx3BeugnRyWKQzSAoMpUId5vbUjgNNx1pX1THt6NuKaIoZY39LJhhksvTbpO0R6iE2e3bf7N9yjnbW/C/u1oaMPHSPy2BbaU0mYndDFntO7hzUZ0BOKkxHWF5GiAOcuzEMbaAXOrXseVudT6Q6FkeqAL7LKDRDqiSXXJJbtuujVxF6VKIlESiL4zAAk6Aak1gmyKqbQ6ZZTaKLOB9Zmy38hY/H3VQdpFl7NF1UkqXDsturTE91BIsSAbHhyq+FaBuF7rKylESiJREoiURasW0YmleEODIgBZOIBFweY/mKyWkC6ldBI2MSEdU5FbVYUSURKIlEWvjsYkSF3Nh8SfADiaAXUkUT5XarQovD4Zp2E04youscR4ftPz5VlzgwElW3yNhb0UWJOZ+wXvD7Szziw7JBXmeNz7via8vT6XNRpBrWDqm44nbfyw5lZfTakJucVF9MNpNIwwUB7b/StwSPjc8NNTy0+sK9vSRtjaaiTIZcT8+YLzVdK6VwpYe0c+A+fMU2PjcOksEENyqBkzkCzEgEnxN2Ua15+TSbKmrBHEX2ch4L0cOjHUtGW8ufM+KtU0gUXO7/W1dFoubBc9zg0XK91hbJRFRfa+v8AdIjwE4v+5JVml7ZXe/Z4/wCocP6fuFd2cBSTuAufKqy4QBJsF+dtkEieG2/rEt+8K6z+yV9HqP3T77j6Lvm09omI93TLnJP2VZRJ6hGzDxsfCuW1t14CCASDPh3kG3mLHcpCtVWXiWVVF2YKPEkAfGi2a1zjZouo19vxk2jDyn/loSPfoKzqq0KKQYvIbzKj8DNO8k0kcKXZ8uaRh2cqhSumu8E/iqZ56rWn5faoIqela9zzJrEnY3Kwta543W/1OLbfLEn3UJ/zGocFPr0oya48zb0UZBsAy3keRSxYm5hiJNiQDcg8ADbhVh00jOqCbKm0UMn6hp23J2kn59lKLsuUCwxLgDd2I/5VBdWhPEBYRDxPunyDEcMUfWKM/wAqxcblt08G2L/sV96nFjdLE33kYfk1MFjXpjm1w5H3C+fKMUu+GN/uSEf5hTBOjpnZPI5j2Kf2zl+kgmTnlzD3qTSyz9Jrdh7T329V5n2tBKhRZF7VlIOhsTZt9uF6hnYXMLd+Hcc/JRSUkzRi0+vosuD2LChDBbkagk3t5cKgioIYnawGPFVtQBSVXFslEXkuL2vrvtWpe0O1b4rNja69VssJREoixzzKis7EBVBZieAAuSfSgF1s1pe4NbmVxfaUrS4jrbthMWfnFDkqrqR2CrH6NsumvZNt67q6DRZtswvcQtEUPR/vI8jbEg7bjaL44YjjmrDsz2iTQN1WPhbMPrqLNbxKmwa/ipA5Go3U4diwrmz6DimHSUrxbds8cxyKuezOlOEnt1c6XP1WOVvc1ifSq7ontzC4k+j6mHtsPqPJS96jVJReK2yM3VwL1sn7PdXmzbqzberkdIba8p1W+Z5BMFso5xLO3WScB9VPuj9aE7liWpGr0cQs3zPNb2NjLRso3kWFVK6J0tO+NmZCghcGvBKqmNxbYayoM+Kk7MUYsct97ty/152o/s7oB8bjUVOFvL8nhs4lR6V0oGgQw4uOXzctTaOzDhMOMzZpp2vNJ48coPhf32PkLv7QVrnxhjcG3t3fn0Vj9nqBsby9+L8yeJ9lsdD9kMziZhZV7t/rG1rjkPHxrlaMpXOeJnZDLj+F19J1TQwxNzOfBT+2ZCxSJd5Nz+n8/SvUwNsC8rydU4uIibtUtVZXUoirXtEwXW4CYDegEg/CQW/hvUsBs8Lp6Il6OrZfbh4/lRO3ukwGyI3B+cnjEQt42yyn0s3qRUjIv1bblbpaAnSLmkYNN+7NvjgqB0KwBmxuHUbg4kbyTta+dgPWrUzrMK9BpKYRUr3cLeOC7Pt8qIw7W7DBteIN1ccyUZrDxtXObmvF0msXlg2jzzHmB3LS2biZ5IwkdlCdgyvqxsBYhOBK5W7X2qybXU88cMby5+N8bDLx3XuMNy8YtcLCw65mnmO5Dd3P3YxoB6etSRwyPFwLDfkPFUZ9KdH1GnV4NGPutlJ8VIOxHHh08Ze01uSIQB6t6VtqwszJceGA8T7KiZKiTEANHHE+A91TsL0giCgPJiXJLOwRljW7MWNstmO/ia6jqV5OAaOeJw54Lgs0jExtnF5OJNsBcm+zFTWCxGAlRiUOZVLZZWZibAnQsxv+dVXsqWOGOHDD7K/FUUcrCbYgXs7HLvKmsP0ew5Rc8ETNlGYlFuTbUnSqrqqXWNnG3NX2UcOqNZgJ5LR21s6GBQ6YRnUXL9S2RlUC+YAMubyBrLaiVxsXeOKt02jKaY6lww7Mxc8xkq7srbUfUSSjEzCUyHq8Osl3yM4WJcsobNe4Nx41K5xvYtB429rLo1GgHNmayIua22Lrki4Fycb25cFceoxad2WKTlIhU/vIbfwVBrQuzaRyN/I+64hZUN7Lg7mLeY9k/tWRPpsPIv7UdpF/h7f8NOha7sPHfh+PNOne3tsPdiPLHyW1gtqQy6RyKxG9b9oeanUeoqN8L2doKWOeOTskH18M1ixUCSzBGRWCpma4B1Y2T/K/wqDHXFtnz3UzJnsfZriO9YX2DGusbyQ8ew5A9Qbi1SF9hcq4K2R2DwHcwtGfaMsO6eKYeBFm/huPfVOXSNJH2njux9FYZTxzfwOb6eaw4jpU5FhHkPE973VWmrHTNtSPZfibHuBHr4KRmjGg3c6/kvvR7aSGR2klFyLAsbX15+VVtF0dTHO+SoBuRne6VsDgwNY3DgpzaWOyRM8ZUtoqX1GdmCpex1GYjjXfaLlc6CHWkDXg2zPIC58gsmCxRcyaWCyFFPiAq3PLtFh+GsEWWksYYG44kX9ftY962qwolB7cPXSx4Qd0/Oz/AOEp0Q/fewt9lXqRmA1lfpf0Y3VBzyb/ALjt/wCI8yFt7a2PBiY8k6BhwO4rzU7xWrHuabhQ01VNTv1ojY+q5diNnyRq4ikjnw6yFEhnILWGmZRoUBN9VKkgA8ath7TngeC9UyZkjgXtLHkXLm5cjv2Zg4qM2ns3DrbPmgc6mPNnFvFbqGHrm863bI85YqxFUTG9rOG+1vHG3otuJWRMmDlhcMLG84Vjy6uXJ+VYtc3ffwVZ8rXO1pmkW/p+4uvEUW1UFk+Ugb/mzcfwEitv0eChfJRPN3at+P5XV+i2Dkiw0azO7ykZ3LsWIY65bk7l3elUpHAuNsl5uqkY+UlgAGyyw7Y24VbqMOvW4g8Pqxj7Uh4Dl/MVNDT3HSSGzfXkuVPVWd0UQ1n+Q4le9g7CEGaSRutxD6ySH/Kvgv8ALyAxPUmSzWizRkFmlpBES9xu85n7DgpeSMMLEAjmKqkA5q6HEYhY8ViBGpY8Nw8TwFbsYXGwUUsgjbrFaGyMOSTM/ebd5eP6DlU87wBqN2KtTRkkyuzKlarK6lEWntfFxxQyPMQIwpzX4g6W5k3tbnWzQSbBTU8b5JGtjz2L89yzkgLc5FJyKT3QTc+/S9dUDavoQaAS62Jz42XR/Z3s44dDLkz4iYfNpuyRb8zn6oY2PMBbb6pVD9Y2GQXnNLTCd2pezG5ne7cN9vdXCbDxxKZ8W4Yji3dW/wBVF8feTULGuedVgXAnrWxM6vVb5nn7BQeyTNK/VhmgiIyE/wC9coFyk3+iZomQ8TZOFWD0cWJGsfIe6xViSpjD2nVbnxIcMQP5dV4cO9WjA7Ohw6nIoW+rMd55sx1PqagfK+U9Y3VSOGOEdUW+bSseOxReN1hUsxUhTuW5BA1PPwrZkYa4F5sFpJKXMIjFz5Kn4X2dvbtzgHkpP6iuk7Sjb9VvmuG3QLiOs+3ctfE9D5opItesjaRVLKLFQWAuRrYc9akbXxvadhsVC/Q8sUjcbtuO7FdA+R/tyfvGuN0nAeC9L0P9R8VUum2z5zkjgxEv95bqTG1igXKxds1rqLDXfe9SxPbiXAYLr6Pkijxe2+piDc3vu3HhuUHtGTrMRFBjIurjw62coDIt2AEIzRKHRLXOtjcCpm2DdZu3u55qWJ0kMb3wS3c7LWA5nDIlX/AwPBGE+kVb9ppGLWuTqX8PPQAVWOo43vbu9lx5JZnv1i0G+7DyWyMco7wKfeFh793xrXojsxUfTtHaw5/LL5i9nwzAdYiP4EgXHkd49KMkfGeqSFl8Uco6wBUPszZ8nzkkE7KC7KqyjrFyocg1Jz94MR2rWYaVs2VriS9vhh+PJV2QvFzG4jgccvPzXvaeLnETJLDo1l6yJsw1IGqmz35ANrxqppCJj6dzWOzsMf6iG8tvBXKSWRkoMjMrm4N8gTz2bio7Z2yopTZcSpI3qFsw81Y3X1FcY/s3Iztvw4D73suk3TUUmDBjz+1rqewmw4k1tmPi2vw3Vbg0TTRG9tY8cfLLyUMlbK/C9uS9R4RJHlLorAMFF1B3Ip48zVmnJMkh4geAH3JWHSPYxgaSML+ZUbtTY0AkhVYwuZyXILCyKjEnQ6drKPWrrTgVZgqpix5Lr2GHMkD0utWLDRRYRcRLLNEpUSHK7C2fUC1u9qB51tYl2qFM6SWSpMMbWuN7Yjdt5YKrSdOYQeycaV8TKgPusfzqb6Z3BdUaIlIxEd/9pVv2HsMvGJZnlWSQZmAcg5derVja5YKded91QPNjYLjVVYGPMcYaWt4bdpHAla/SLZUS9XDGGM87ZEZmY5FGsklibHKvxZayzaTkFvSVUh1pH9loubAYnYO8+V1ZcJs+KMDIii2l7C/qd5qMm65kk8knaJUR0kjXESwYSwYE9fNcA2iQiw5Z3svkHqSPqguVilcYWOmvwHM+w87LXxns/wADJr1RQ/sO4Huvb4VsKiQbVuzSlS3+K/MD/Krn+ymCgxq9oiPDqJpjIy2zk/MoLAa6FiNbgDxqdsksjbAXJ+FST6UkbTl8pAvgPv7K1vicRitIQ2HhO+Zh22H/AC1PdH7R8dK1DIocX9Z27YOZ+y84XzVGEfVbvOZ5DZzKk9m7OiwyZUAW5uzE6sfFid5qvNO6Q6zyrMMDIW2YPzzW9UamXiWQKCSbAb6yASbBYc4NFyoiMHEOGbSMGyj7R/rf7qsue2AaoPWKota6pdrnsj588FM1VV9fI3DAEagi4PI7q1a4OaHDIovVbIuP+0vpJ183URn5qI9r9qTcT5LuHO/Kr9PHqjWOZXrtD0XQx9K7tO8h+VBdHsArSRtLYRs4RcwJBYmwuOKjfrobeF63kebENzV+qmLWODM7Xw3BdknnjwiBVDSSyHsqNXkbxJ4AcSdAKpxRGQ3yAzO5eArK3EXxJwDR9uG8r7gdksXE+JIeUd1R3IuSDi3ix18q3fMA3UjwHmefsq0dOS7pJTd3kOXHitDbM5WXrIxewEma2gaO+cLbV2aFmGn2BWGssOt89l16WXpmGNvK+yzsu5rwL/7s1Ox4NTZmPWHeCd3oNwqMyHJuC5ogF7vxPH2XvE4yOPvsF8Bx9BvNVZZ44u24BS3AUDiemMUcrROCh0ZWfsKykb7tu1uN3Co/qSQCxpPPD1x8lXdVMa8sdgpHB42SZc8TQFd11cv6aWF6wHVLtjR3k/YKZrw8XaQVn6qf/iR/9Nv++mpU/wA7f7T/AOltioWbpLGjMrYuAMpKsrI4IINiO9W/QVmYc0/8T/6V5ujatzQ5rCQVDydN8Nh2kZerkeQhnMXWXJACgkuLaAbgalZHXOIDmttzI8rFW4tCV0tg4ADifa5VV6TdNJ8b81GpjjOmRbln+8QNfIaeddJkLYxrOK9HQ6Igoh0jzdw2nADl7+i61sfaCTwxsGUlkVmAINiQCbiucJGFxa0i4XiaiMMlczcSPBZWwK71uh8VNveNx91TCU5HHmqhgbm3Dl8svCCSMWyq6j7ICkem4+lqzZjssFj9Rmy44YH2WPEYpXyKDY9Yt1Oh0ObcfKq1TGQGg7SPLH7KzTStcXWzAPt91nxuz4pfpI1a24kC48jvB8qnZK9nZNlDJCyTtgFaMuz2iF48S0a/ZlIdPe5zD96tn1UYF5QLb8vx5KNtLJe0TjyPW/PmsWAxk6qWMIlVmJzROLnWxOV7C2mnaOlqrUQikjLw613OzytcgYjgBsU1S+aNwa5t7AZHbYXwPG+1RW29tIzyA54mEBiXrFZbNM4W9yLaZAb3tqedXmwOGVjyN1eop2BjS7C7iTcWwjGse6zvLgrBiMNh8VCYiUkiIAsrA7t1ip0taobPjNyLFV6ercx/SxOx35qD/wBj8JhFeeOBpXjUuiszNqASABuvfkTW/TPf1SV0zpSpqSInv1QTY2wXNsf00xkzXOIZLnRYjlA5C2p9SauCBjdi9AzR1LE2wYDxOP4XQuhGGmVDi8fIQ5Xq4zKQMkV7km9rFj462UVUmLSdVgXn9ISRud0FOML3Ntp/Cn4+k2DY2GKgJ8BInrbXX0qMxPGwrnmlnGJYfAqE6O7aiPW4lmLyztdY41Z2WJbiJSFvlNrsb21c1YfTyYC1gNpw9VFWVkUZEDTfVzAx623Lw7lIbS2piBE8uRcPEilmeUhnsB9VFNgfNvSsNjiBsTrHhgPE+yqN+pmcGsbq334nwGHiVh6K9HgqLiMQufFSfOuza5SdwA3KVWy3A4VrLUOxYzBqtTxxukBz1RYE8Nu65OKseJlyIzH6oLe4XqlK8RsLzsF1hUr5zEyeJPuUfoK8t+rWS2zPkB7eqixJVzZ1jQZjooAuf63162OM2DQt3PDBcqLcmbtyHJCuuvH+v/FTySx0rC4nHadyqMjfVPGHV2Deo0bUzTxkaIpyqPAHQnztXinaTdPXMkPZBsORwJPFembRiOnLBnb0U1t/GdXEbd5uyP1Pu/SvQaQn6KE2zOA+64jjgtjZcRWGNW3hRfly9KmpWOZC1rswFkZKK6c7Z+S4SR1NpG+bj+819fQXb0q7CzXfZdDRtN9RUBpyGJ5D3yXIejGwnxcoQd2/aP5/6/zIq7LJqDivW1dU2njLiul9LtjQrgPkyKTIxHUqouzSDjbwy3BPAHyqtT6znl2wZryMeljFVtlkPaNrcDn3DM8lDbF6bYWKJZpjJNi3FnsouoBICgmyqumawNze5qaWN7uo3Bo+X5qb/wCvSCpe9trE4E7sw0W3eZWwntJw8j2lSVI+QU3+9Y3tyANaiBzR1c/mSzLoCd38QI3Yi6smP2tA+HWaJ1YIwdMupNu+gXeCULLY7s1UZJWwuAkNicO8qrFG6GXopBa+HjkeQNj3LzsbrZI+rzdWkZ6vTVytgY7k7vmyuuut6qyNnmN76jT/AHceAxWlUCX6+Wtj37f+wKl8LgI49VXtcWOrH1OtbxU0UWLRjvzPiqwCh9vdHocVNaUG7RjKymxUoxvbkesGh8B4Vu4Ausflv8qtNTsld1t3p/lYNi9HYsBIXXEEKws6Sslj9kjQWI9dCa3ay2S3paBzHXjub8PYKUfpJhBvxUH/AFE/nUvRu3LpDR9Uco3f2lUTbOysBisZM5xiIGVHBDx5S3aVxqd/ZVvxmrDHvawABejpqqtpqVjBCSQSMje2BB8yO5YsT0KwaxNKmK60JlZgrR9zMM+6+uS9udqyJ33sQtmaYq3SCN0Wre4xBzth52V/2L0cw2F1hiAa1i51Y/iOoHIaVWdI52ZXm6qvqKn96643bPBauxdnxskkbKM0MrxgjQhb549R4I6j0qvUUsUp1nNx37fHNYrgHPbJ/MAe/I+YK3fk00f0b9Yv2ZN/ow/Wq3RVEX7t2sNzs/H3VKxC9R7XQaSgxNvs+70O41ltcwHVlGoeP2ORWzQXENAxUaNrx4meOMISoJOY6X7DcN4HH0FVo9ItmqWMjBsCTf8A4nZ3/hdGXR5jgc6S2IAt3jb3KY6h17jXH2X19zb/AH3rt6zXdoeC4+o9vYN+B91S8finmlObffKFJ0XW3pzNeInM1ZUlgFzcgDcPtxK9TGIqaDWcQBtO/wCbFeMBCEjRQbgAC/j4mvWwQ9DG2PcLLgSSdI8v3qB+km4EPir+SQx2+E6/GrWQ7vX8Lo9iLkzzef8AwVLYjYuHc3aGMnxyrf3jWstnlbgHHxXEdTQuNy0eCw/7PxDutMn3J5x8M9q2+pftse4ey1+kj2Ejk53usQ6OIDmEswPjnF/eVv8AGn1H9LfBbdC61ukfb/cuddNuj+PaduzNPCD80b57Cw3gbmvfW1WYpY7XwBXotHTU8MIaHdbbfM9+5RmA6GzfSYofJ8OtjI8hAJF+6qjUsdw048d1bGZuTcSp5K5uUeLuCt8/tKhj7OHwzMg0FyqD0ADaedqg+lccXFcttCdpss+D2/8A2pJFAI2REbrpwSCGVCMiA8QXsTcDRawY+hBdfktTH0ALr3OQV8qoqa1dqH5mX7jf5TVerNqeQ/0n0WDksUmIjhAVVGY7kUC5PO1WYKYAdUABQyTNjwzO5aeIIW0mJYfsxj+XH+r1rVV8NIzO3qeSzT0UtS7WeO7YOahcftF52CgHLfsoP18T+VeMq62ateGgYbB77z6ea9NBTx07bnxUzgNiBI3z2zspHJRb8+ddik0S2KF3SdpwI5fNpXPnrdZ41eyD4rDgAcTKJXHYQAAeLbz8dfdSl1q2UTPHVblz/wA/ZUJGashG5WKu4sLmvtYdpJsNADYBWkbwGoGY+QDe+rdPZrS4r0egwGsfIeA+eSs+wsDFs/CZ207IZjx5KPE3PqTUVnTSWGZXG0pX67i9x6o+eexU7pxtSWJVLHJiMQpJsfoYAdI1PBmPebkRVxuqeo3sjzO/2Uv7P6P6Z5qpxjsG7h78VXdgdGGmnihmLQdahkjLLcuBwAuLG1zrwG7UVl8oa0kYr0tTXNjidIzrWNjjkp/ans6AbJhpjJINWVlAAHNh3TysaoDSbelEWrc7bbOfsuXFp27rSMw4Kt9HtqyYDFZmUjK2SZCNbbm/EN4P6Gr0kTZQDt2FdKqgZVxYcwfm/auo4TaMeGazsAluqFrm+WzQZQLliYpACRxjAqkWl2XzeuJJBJUtuwY5+ODrnIWcL8it4YzFTfRRCBODz3LnyiUi34mB5VizRnioOipof3jtc7m5f3H7DvXmXYV8vXzTTXNjdsgAse6IsthcDiagkfZ7XAWxt4j3sozWargYmNbbhfx1rraw/R3Cp3cPFfxKKT7yL1KXuO1YfX1L85HeJW+mGQbkUeSisXKrmR5zJUVtiBVnwshVSCzQNoNzrdf40UfirZpwIVyme50MjL7A4dxt6E+Cy43o5hZQQ2HiuRbNkUEeRAvQPcNq0ir6mMgtkd4lQnR/o8rYaJopp4HAyuEkYrnUlXuj3FswOmlbvf1jcXV+srnCdzZGNeMxcY2OIxFjkVp4PH4iHGTRo8WMZkV5ApWN7r2DoLrnylbjTRRurYtaWgnBTywU81Kx7g6IAkC93DHHna97c9qsOz+lEEj9W2aGb/hTDI3pfRvQ1GYyBfMLmTaOmjbrts5u9uI9x3rP0jwLzQ5UtfMGseI10/X0rnV9O+eLVZndR0UzIpdZ6i9k7Cmg+cBQvuyG9rcm8a59No+eA9K2xdu4c96mrq3phqMy9VNYTaascjAxyfYb9DxrpQ1jHu1HdV24/beuaCtwqNdBrvq2MDdZOIsVqTYRVBZSY7C5y7tPEbqlEpODsVCKYE/p4E7vZQGwesDxlkzFIOsYA2s07l336FgU/i51I4MIzt+F1K572MdbrAvsN+qwWHr5KwrtFNzXQ+DAj/SozC7ZjyXKFQzI4c1so4OoIPlUZBGamBByXqsLKURQfS7o+MbCI85Qq2dTa4vYixF9RYmpYpOjddTQTdE69lSY/ZjPfWaIDxAcn3WH51Z+rbuVk1gOxXfox0bjwSEISztbO53m24AcALnTnVaWUyHFVJJS84qRnx8a6FrnwGp+FYbE52xVXzsbhfFaW0JJXik7ORMpvm7xFjpbhUNY2NtPIL3OqfRaB0rze1h5rewmCWPcNeLHealfI52akjhbHlmtHb2AEhiubDNlJHMafEAetcfSVI2d0dzbG3j+QB3rp0c5jD7C+F/D8LcwGzY4R2BrxY6k/wBcqtU1FDTD9MY79qgmqJJT1itLaUzTP1EZ0/3reA8PP+vGq9U907/p4/8Akdw3fPdVjjgtvZaBA0Y3I1h5EBh+ZHpU9G1sYdE3Jp9et91Ylx1Xbx6YfZbtXFCuVe0faIM6EL2W+aL/AGlRwXA9Wt6Vbp23BXqNFQ6sJBOOduYw9FdY/wC94jNvw+Hay+DzDe3NU3DmTWT+hFb+J3kPz6LxI/1E1/4W+bt/d6qrdJsMs+2cIHF42ULruYoZGI5i5A9ayy7ITv8Adeo0fU/6CUszB9bC/qpL2jXKpLCCZsK3XFh9VNMwPnobeCmqMNQ10xpxtGJ3bu/cq2jJGmQwOyeLd+xWjYnVmFHi1WRQ9zvNxe7c6jip2wDUb37yd5VB8ZjcWHMLkntKlhfGF4TmuoWQgdkutwbHc3Zyg28K61PfUsV6rRrJY4A2QW3b7H02q17G2aI4MNiAC0skKuGYlmzoBIsaE91WiDrYWFgvnVd7ruLdl1TkqDI98JwaDawwFj1S42zIdqnxV8SUFQwPZIuDy33qsuA4FpIOxUvaHS3PIBF3A4tpctZhbnqdwGtceeolkkAZ2QR32VE1jScFc8PNnUMAwvwYEHfxB1FdcG4urjTcXWSsrKonT/pdFGOoQF5VZHJBACMrq4ueJ03Dx31ZhhJ62xeh0PoqWQ9M7BpBHMEEfdZennTI4ZVjgt1zrmzEXyKdxtuLHw5eVYhh1zc5LTRGiRUuL5eyDbmfZVnD9IcRFsp2u2ebEOqybiFIDSMCOJbML8z4VKY2mW24LrPoYJdIhthZrRhxGAHhby3rd9lWwJBIcU4KplKpf617XI/ZA48b8qxUyAjVCg/aCujLPp2m5vc8LbOa6JtLZkU65Jo1df2hu5g7weYqo1xbiF5iColgdrRuIKgTs3F4TXCucRCP/byt2gPCOT8g3hxNSazXdrAro/UUtVhONR38zRh/yH3ClNi9IIsTdVukq9+JxldfMHeOYrVzC1VKqhlp7F2LTkRiD3rexeESQWdQfDxHkeFVpoI5hZ4uqRF1oZJoN15o/A98eX2qqWqKfLrt/wCw91jELFtbHpLhpFRtZLQ2+spkYR7uWa/pV2lqY5jdhy2be9XKE/rtd/L1v7Rf7LY2MLtiH4GUovIRqsZH76v76ndsCzU4NjZuF+9xJ9CFJMoOhFxzrUG2SpkA5qD2+YYFRyMuaRUuCRYE9o6eCg1bp+kkJbngVz6zoYGhxwuQN3zBb4wTDuzP62b86h6UHNoVnoXDsvPqnUzDdIp80/lTWj/l801Jh/EPBMk/2o/c1Lxbilp94806mY75FHkt/wA6a0Y/h801Jjm4DuT+zb993blew9wp01uyAFj6e/bcStmDDIndUD+vGo3Pc7MqZkbGdkLFtP6GT7p/Kq1V+5dyWxyW1U6ytfaERaNgO9bMv3hqvxAqCpYXxENzzHMYjzUsLg14Jy28jgVozbQMtkg7zAFn4ICP83Kqr6ozWZT5kYnYAfvwUUjS1xbtCw7TYYWC0feY2zcb7yx52/Soaxwoaa0WZNr8dpVuhpxJJY5DFa/Q6560niV159q/5iq2gg79Rx4eON/srWk7DUHP7KQ2rtpYWCnUkZrX3C5A/I+6vRNbdVaekdM0uGSqvtS2bH8lhCL20clFUXuuUmX0Fgx8qs0gcSTs+WVjR2kBFVBsh/eYd4xHt3ra6D7ZWbBxQxWWVR1cgHAcZPxb/MnwrMrT0he/L5gqWlKT6WTo4xYOvbgMz3i63+lGykkWBI+ziI3DQOPqWILFvFTbUca58tYY3hoGsXbOG08LbFmkqPpgWAXaRYjh7qXweBVYSkgBzA9brcMSO1ckC4rEELYRZvjtJ3lRDqu6ndvXPeh+fEdZgFnHyaF2JZSc8sRY5UU8Fvckj7QG6ujNYWktifVejqyyntUuZ+oQMDkDbPnuHeozpTEuL2hHhMKAEjAgXKNBYkyt5L8SvOpIupHrO+bltTPdDTmeY3Jx9h82LrEuABjRFOXIUKHwyEWHkQMp5E1QvjdeeZMWuLjje9+/5da2K2IjwiHM6qFKrldhYG4UEKRmVdAAdNNb1q8a2agqf1yS7M7r57/uobov0LGGfrZZBI47gAsq89Tqfy+NRMhDTdUqeiEZ1nG5VtqZXl4mzZWy2zWOW+69tL+tFs22sNbJcu2F7Op3mz4wgIGzMoYM0hvfUjQA8Tv/ADF19QALNXrqvT8LItSmGNt1gPngrbtfoPh8RiOvkMlyACgYBTYADhcCw4EVA2dzW2C4tNpmop4ehZbnbHHy8QrDFhUVFRVUIoAC2FgBusKiuc1zHSPc4vJxKzVhaJREoiidt9H4sTZjdJV7kyGzqfMbxyNbteWq5S10lPcDFpzacQVFwbdlwrCLH2yk2TFKOw3gJB9Rvh7r1vqB2LPBW3UUVU0yUme1hzHLePP0VpVgQCDcHUEVCuSQQbFQPSHCo0sH1Gu0rONDkRDrzs7JUT6Zj7uGDrWuM8Vap2dSRwzsGjm4j7ArHsTESwwR9bHdWXrCyalWc52zD7zHUVBNUSwvPSNuzYRu4haVr7zutkDYchgPIKew2JSQXRgw5fr4VYilZK3WYbhV7qA6XYMzDKNerQyW8SWAH8IeunRyCM3O02+d9lytJQmcao/hF/nddV3Y/SaTDWR/nIhp+0o/ZPEDwPvFXZqNk3Wbg5cqm0lJTWY/rN8x83LocEodVZTdWAYHxB1FcRzS02K9Q1wc0ObkV7rC2SiJREoixzxB1KncdNK0ewPaWnahXqRwoJJAA3k1s5waLk2CKGxu0i6syEpEO9LbVuUY8TuvXLnqzIwuYdVgzdtPBo+62jjdK4MZtX3oriFaJgotlY+ZB1W/ibaelZ0TK10Ra0WsT4HEX47O5W66ExvB3jzyK39pbPWZcrXFjcEbwat1VIypZqv8lDBO6F2s1e8BgliTIm7eSd5Pia2p6dkDNRmS1mmdK7WcuX42KfaWLxEmHIyRlYwTuKjNYjzOZvxCuoNWNoDl62J0Oj6aNkwxdc9+H4HcumT4FDKs7d5EZRfcASCTbx0tfwNVmyO1OjG0rxDo264lOYC55tbozPhXONwJCDVjFpopO4A6Mp07PDS3C1h88TQWynAbV3aPSTKiHo6scj6X3Hj4r3sr2hpG7HGQyLM1gSoFgvAZXIZRx41WZo6z3StdcnyG4fMVl+hietC8EfNowWHpV09hnyRIZRhzrMVADuP+GuYiwPE8+OoNqOncMTmrdBQOgvI6xf8Aw7hxP2+Whtr7WlkYYnCwPhYliGG60Xy5GOl2y2G/etyNNd1SMYANVxuc1LHE0AxzOD3E61uPzeujdDOiUeCQm4eVwAz8APsp4L8T7gKk0xkPBcStrXVDrZAbPdWWoVRSiJREoiURKIlESiJREoiURKIseIgV1KOoZWFipFwRzoDZbMe5jg5psQqo2Dn2cS0AafCb2hJu8Q4mInvL+yf1Jqa4kzwK7Alhrxqy2ZLsdsd/u3Hj+AvmN2jHihI8TZkMKYdWG8NPLkccmUKhPnQNLc/llmKnkpS1sgsdYuI4MFx3G5VvAtUK4i0MRslGOZCY3+0mnvG41Tkoo3O12dV28ffesELTw00qM7FOtBOUstgezcd3jx3c6kmlnhYxpbri2JGdzw5WUEV9ZzuNvD83UdtHZmFxF8j9VJ4HQX5qf0q1SabZfVLu44FU6rRsUwJb1T5eHspvo5h2jw0aP3lBU+jEacrVLUva+UubkVaoo3RwNY7MYKSqBWkoiURYp8QqC7MFHMgVo+VkYu8gJdaB2tn0gRpD9o6KPU76pmtMmEDS7jkPFa33L7HswuQ07ZzvCDRB6cfWjaR0h1qg63D+Ee/elt60ul8DtGgRSVDahQTwsNBw31X0vG90TQwEgHZ5LqaMexrzrG2Cy9FdntFGS4szm9vADdfnvqTRdM6GIl+BPotNITtlkAbkFN101QVR9ovSD5PB1SH56YFVA3hdzNpx4DmeVTwR6zrnILtaFoenm6R/Zbieewe/5W/0J2J8kwqIR843zkn3iBp6Cw9D41rK/XddVtK1n1VQXDsjAcvypnFQ51y3sDa/lfUetaMdqm65cjNduqtHFjrZli+olnfmfqL+tc6b9ecRbG4nnsH3WdtlGdOsaFjSFEWTETnq4gyq2X7Tm40A/wBdwNdSIY32BdfRVPrvMrzZjMT9h3rd2F0Zgw0SII0Z1HakKLmZuJuRe19w4CsPkc43uq1VWyTyF17A7NgC3dtbOXEQSwtukUrfwPA+hsfStWOLXBwUEMpikDxsUP7P9otLhRHJ9Lh2OHkHNNB8La+INSTts+4yOKsV8QZLrNydiO9WWoVSSiJREoiURKIlESiJREoiURKIlESiLn2K2WxxHX4QhZXmkbqibRusNkJYD63WXsfGS/OrId1bOy916WOpaIeiqMWhrRfaC/HA7tXZuCtGwekKYi6EGKdPpIX7y8x9peY8R41C+Mtx2LkVdC+CzwdZhycMj7HgpaaTKpY8AT7q1aLmy57narSViwEeWNQd9rnzOp+JraQ3cVrC3VYAV6xGFR++qt5gVBJDHILPaCt7LS/sVB3Gkj+65t8b1U/+PjH7subyJWNVPkEw7uIb8SKafTVA7Mx7wCljvT5HiP8A5P8A9Sfzp0FV/wDt/wBR7pY70/stj355T90hfyrP0b3duVx5WHollkh2PCpvkzHxa7fnW7KGBpvq3PHH1WdULeAq2sr7RFpYLa0ErMkUqOy94KwNuHDnWAQVG2VjyQ0grdrKkUbt/bUeEhMsh5KvFm4Af1pW7GF5sFao6SSqlEbO/gN6pfQzZMmMxB2hihpe8KndcbiBwVeHidfOeV4Y3Uau9pOqjpIfoqf/AJH5tO3hhy6NVVeXSiLS2fAY1ZnIzMxdzw5egFVqWF0YJd2iST9vJGtJw2qtdEozi8TNtBx2dYcMDwQXBb119S1dCTqtDPFdzSLhSwMo255u5nZ84K2YnFJGAZHVATYFmA14DXjUIBOS4rWud2RdZqwtVTJP7ptYHdFjlynwEybveDbmXNWe3Dxb6Loj9akttZ6FXOqy5yURKIlESiJREoiURKIlESiJREoi+GiKE2Ls6RHj6wDsQBcwIsZHYtPbja6qb8b1I5wOW/8Awr9VOx7Xam117f0gWb6lYulWz8PIFaSTqZl1ilTvr6DVl5c+FbwtkPZFwq8OlRRXDyC05tO3u+6jcDt9zEYsSybwvXA2DJmF2cEDIbemvCrH05YddVaqopap4jow67iMCPEA3x9eauQN91UFvkvtEXx2ABJNgNSeVYJAFysgEmwUG2216/ss0iFLBUF+1fh46VxHaTa2p6pL22yAv1v8LoiicYesA0327l8weJk6yRUjsW+cs5tbgTbmagp56kTyNijtrdbrG1tl7cSsyxx9G0vdlhgp4V6MLmLBjsWkUbSSHKqi5P8AW8k6W51gkAXK1e8MaXOyVe6P9LvlU5iEJVcpZWLXOlu8LWG/xNRMmDnaoVSCs6WTVDcFq+0zGSiGOGK/zpObKDcqtuzp4ki/lbjWZXWsN60r3uDQxu1ans36Nyws+ImUoWXIiHfYkFiw4bhYHXfSNtsStaCncwl7hZWbpH0ihwceaU3Y9xB3mP6DxJ0/KrDIy82C79FQS1b9Vgw2nYPm5U3ZGxJ9pzDFY26wD6KLUXHC3gp4tvbytVhzxENVua7lTWQ6OiNPS4v2nj78NnNdHRAAAAAALADcBwAqovLkkm5XqiwlEVY6e4xhAuHj+lxLiFeSnvnytofvVLCMdY7F1tERNMxmf2Yxrd+z5wU9s7BLDEkSd1FCj04nmd/rUbjc3K500zppHSOzJuuJ+0DHvNjZg97RsY0U7lUW3fe71+Y8BXTgaGsFl6KhY1kLdXbifnBdm2CwOGw5BuDEhv49ga1zX9orzswtI7mVWvaRICcBGv0hxcbIONhoT5XZffU9N/Edllc0eLdI45apV0qsuclESiJREoiURKIlESiJREoiURKIlEVa6VbQxGFRpVkjKFgqoYzcEj7QbXcTqKvUkUUzgwg333/C5lfNPTsMjSLbrfe651/aTsxZ2LMdSTvrudE0CwC8mZ5C4ucbkqw7Dw7PaSXDySQkEWVAc2ltxIuNd44iqNSW2LGuAPErs6NfNHI2oDXWGRA2+KnBsrE4PtYM9dBvOFlbVf8ACc7vI895NcnWa/tZ7174VVPWC1SNV/8AMBn/ALh9x5KT2P0mgnOS5jmGjQyDK4Pkd/pWjoy3HYqtTo6aAa/ab/MMQplhfQ7qjIvgVRBsq1tTHWeNo4XHVOVuVCqb9kgHn41wqye0jHxxnqHdYY4WC61PDdjmveOsN9zvWTEGfro2bJEXBjBHatx14XvWkwq/qWPNmFw1d/HH7LDOg6FzRdwGO7gp7DoQoDNmPFrWv6V3YWuawNe7WO+1rrmPILrtFgoTpngmmhSNTvlUa7tzWv62qOpBLLN3qpVRmRgaN6zdHdgLhlJ70jaM3LwHL86U8HRi5NytoYGxDDNZ9pSrHLFI7BVUOpZiAACAdSfu1u7940b7/PJTCNz5GhouVWtpdN2lYw7OiM0m4yEdheetvebDzq62EDF5svQQaHbE3pa12q3dtPzhc8lk2F0I+c+UY5+vnOtjqq+/vW4DQDw3Vh82GqzALWr0x1OhpRqM8z7ep3q51AuElESiJRFV22fLJtUSyIRDDFaJtLF27x36GxI1+yKl1gI7DMrrCeKPR3RsPXc7HkMvnFWiolyVQfaD0KbEN8ow4BltaRCQM9tAQTpmA013gDdbW1BOGjVdkupQ1wjHRyZbOH4Vc2HtLa2FXqI8PIyjuiSGQhfusLC3mSKne2F/WJ81amjpJTrucO4j0Vs6L9G8Q04xuPbNMBaOPSyXvqbaAgEgAX3kkk7q8srQ3UjyVGoqYwzooRhtO9XWqy56URKIlESiJREoiURKIlESiJREoiURa20cBHOhjlXMp4a+hBGoNbxyOjdrNNio5YmSt1Hi4UXg+iGEjOYRZjwzlmHuJt8KsPrp3CxcqkejKZhuG+OKnAKqK+vtEUdtjYcGJFpow1tzbmHkw1FbNe5uSs01ZNTG8TrenhkogbHxuH/9NiRKnCLEgm3lIuvkDpW+ux3aHgrv1VHP+/j1TvZ7HBYsZtqXIUxeAnCki5hIkGhvfskFRpUU1LHOwsJw8FvFSRB2vTztv/V1fXNZn6a4HTrGZCDcCSKW4P7psa3NMXWuAbcloNEVmOoAeTh7r03T3AD/AH/ujl/7K36CTcsDQlcf4PNvutPG9MoZQohjnkIdWuIyF0INrnidw03kVXqInNYCSM2+oUc+ipYma0rmtxG3HEgX7r3PBeMTtraMncgiwqnc87gn0Uag/hNSvfTxYyOVkQaNgxkkLzuaLfPFYMP0eErL8rxZxRdsrICVUCxbQA3HaUai2+qj6yN8kfQkYHv7Lgo5dKsaW/Sxhmqc8zkRj47bq54LBRwqEiRUUcFAH/k1ZJJxK5ss0krtaQknitisKNKIlESiJREoiURKIlESiJREoiURKIlESiJREoiURKIlESiJREoiURKIlESiJREoiURfCL0S6+dWPAe4UWdYqN6TOVwsrDeq5x+Ehv0qKYXYVBUG0ZO5UnZ8k+JJZVaQ31bh5XOg8q4T6SWZ5dmVVhmfJkLqWwex8THNE7ICocZrMDYHQkj14VZp6CSKQOKmtIHA2V0rsq0lESiJREoiURKIlESiJREoiURKIlESiJREoiURKIlESiJREoiURKIlESiJREoiURKIlESiJRFrbRwyyRPG18rqVNt9iLG1YIuLLR7Q5padqy4eBUUIihVUWAG4CgFls1oaLBZKyspREoiURKI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ransition advTm="4888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QTEhQUExQWFhUXGB4VFxcYGBQgHxsaIRkYHBgcGx8cHCgkGxslHB0eITEjJikrLi4uFyAzODMsNygtLisBCgoKDg0OGxAQGywkICY0NDQ0NTIsLDQ0MiwvNCwsLCwvNC8sNCwwLDAtLCw0LC8sLDQ0LCwsLC8sLCwsLCwsLP/AABEIAKwBJQMBEQACEQEDEQH/xAAcAAEAAgMBAQEAAAAAAAAAAAAABQYDBAcCAQj/xABIEAACAQIDBAcDCQUFBwUAAAABAgMAEQQSIQUxQWEGEyIyUXGBB5GhFCMzQlJygrHBYpKi0fAVJHOy4RZDU2OT0vE0RFSjwv/EABsBAQACAwEBAAAAAAAAAAAAAAADBAECBQYH/8QAPREAAQMCAgYJAwEHBQADAAAAAQACAwQRITEFEkFRYXETIjKBkaGx0fAUweEjBjNCUmKS8SRygqLSFRZT/9oADAMBAAIRAxEAPwDuNESiJREoiURKIlESiJREoiURKIlESiJREoiURKIlESiJREoiURKIlESiJREoiURKIlESiJREoiiNo9vFYdOC5pW9BZfjWwyV2HqQSP32HupetVSSiJREoiURKIlESiJREoiURKIlESiJREoiURKIlESiJREoiURKIlESiJREoiURKIlESiJREoiURKIofZXzk88vAEQr5L3vjWxysrtR1IWR9578vJTFaqklESiJREoiURKIlESiJREoiURKIlESiJREoiURKIlESiJREoiURKIlESiJREoiURKIlESiJREoi0tsYzqoXfjay82Og+NZAuVPTRdLIG7NvJfdj4PqoUTiBdvvHU/GhNylTL0spd8sorHbTYbRw8K6jq3L+RF19xT+KrccINM553i3zvXJknIq2Rjcb/O5WGqavpREoiURKIlESiJREoiURKIlESiJREoiURKIlESiJREoiURKIlESiJREoiURKIlESiJRFhlYhl8DdT57wfhb1qvK9zJGG+BuDzOIPlbvUjQC071mqwo1Cz/P4lU3xwdtucn1R6b/AH1tkFeZ+jAXbXYDlt8V7j29EHeOVgjKxGu4jepv5W31zxXRB7o5DYg/4WDQyFjXxi4I/wAqE6JAz4zFYtgQL9XHfw0//Kr+8a7s8sf07GRuDhngb+i89Swy/VSSytLdguCMO/kFcqoLqJREoi5/s72hKcbLFJYQM+SJ/skdm7eKsRe/C/hutOpzqAjNehm0IRStkZ2wLkb9uHEefPPoFVV55KIlESiJREoiURKIlESiJREoiURKIlESiJREoiURKIlESiJREoiURKIlESiLFiY8ykDfvHmNR8agqYzJEWjPZzGI87LeN2q4ErT2ntLJECou72WNfFj/AC41JA8SsDxkRdTwU+vIQ7IZngsmyMD1MYUm7HtO3ix3n+vCpCbrSom6V99mzkqn04aOPOSLys65AOIKgG/iAV97c6qs0S2uleCdW2N+YtbyWJtMO0fCxwGtfC3I3v5hS/R7YksBVi4IdfnEsdDa4sb9og6cNCarU1A6mlJa/WaeFuRzKtVFc2piGuzVcON+YyCsVdJc9KIofpdtDqMHPIDYhCFP7TdlT7yDW8TdZ4CuaPh6apYw5X8hiVw+TZUi4dMQR807mMHmAPgdR+A109ca2qvdipjMxhB6wF/nl4rqnsy6QGeAwyG8kNhc72Q90+Y7voPGqNRHquuMivJ6bohDL0jB1XeR2+6ulV1xEoiURKIlEWOLEK18rK1t9iDbztWxaRmFq17XZFZK1WyURKIlESiJREoiURKIlESiJREoiURKIlESiJREoiURKIsOMxSxIXc2Uf1Yc6LeON0jg1uaiNi4cvI00gIbfGh+ojEm/mdf63QxFjHOhbsx/uJPhe6u1Tw1gjYcNp3kKcY21O6plz1R9mOuPx5mI+bhv1Wney2t/E2b1WrMgNI/UGb249xP/q3iqUJbWs6Q5RvNu8D7tv4K81WV1KIlEVJ9rc5XBKB9eVQfIK7fmBVimHXXc0AwOqidwP2H3W7L0fB2UMNYZhCGH+IBnv6v+ZrXpP1dZQNrSNIdPs1vLL0XM+gG0TDjoTfSQ9U3MPoP4sp9KuTt1mFen0tB0tK8bRj4fi67rXNXg0oiURKIqL7Q9rPmXDR3GYZnte7XJCrpw0uRxuK62joG2Mru73Xn9M1bwRAzbnx3BeugnRyWKQzSAoMpUId5vbUjgNNx1pX1THt6NuKaIoZY39LJhhksvTbpO0R6iE2e3bf7N9yjnbW/C/u1oaMPHSPy2BbaU0mYndDFntO7hzUZ0BOKkxHWF5GiAOcuzEMbaAXOrXseVudT6Q6FkeqAL7LKDRDqiSXXJJbtuujVxF6VKIlESiL4zAAk6Aak1gmyKqbQ6ZZTaKLOB9Zmy38hY/H3VQdpFl7NF1UkqXDsturTE91BIsSAbHhyq+FaBuF7rKylESiJREoiURasW0YmleEODIgBZOIBFweY/mKyWkC6ldBI2MSEdU5FbVYUSURKIlEWvjsYkSF3Nh8SfADiaAXUkUT5XarQovD4Zp2E04youscR4ftPz5VlzgwElW3yNhb0UWJOZ+wXvD7Szziw7JBXmeNz7via8vT6XNRpBrWDqm44nbfyw5lZfTakJucVF9MNpNIwwUB7b/StwSPjc8NNTy0+sK9vSRtjaaiTIZcT8+YLzVdK6VwpYe0c+A+fMU2PjcOksEENyqBkzkCzEgEnxN2Ua15+TSbKmrBHEX2ch4L0cOjHUtGW8ufM+KtU0gUXO7/W1dFoubBc9zg0XK91hbJRFRfa+v8AdIjwE4v+5JVml7ZXe/Z4/wCocP6fuFd2cBSTuAufKqy4QBJsF+dtkEieG2/rEt+8K6z+yV9HqP3T77j6Lvm09omI93TLnJP2VZRJ6hGzDxsfCuW1t14CCASDPh3kG3mLHcpCtVWXiWVVF2YKPEkAfGi2a1zjZouo19vxk2jDyn/loSPfoKzqq0KKQYvIbzKj8DNO8k0kcKXZ8uaRh2cqhSumu8E/iqZ56rWn5faoIqela9zzJrEnY3Kwta543W/1OLbfLEn3UJ/zGocFPr0oya48zb0UZBsAy3keRSxYm5hiJNiQDcg8ADbhVh00jOqCbKm0UMn6hp23J2kn59lKLsuUCwxLgDd2I/5VBdWhPEBYRDxPunyDEcMUfWKM/wAqxcblt08G2L/sV96nFjdLE33kYfk1MFjXpjm1w5H3C+fKMUu+GN/uSEf5hTBOjpnZPI5j2Kf2zl+kgmTnlzD3qTSyz9Jrdh7T329V5n2tBKhRZF7VlIOhsTZt9uF6hnYXMLd+Hcc/JRSUkzRi0+vosuD2LChDBbkagk3t5cKgioIYnawGPFVtQBSVXFslEXkuL2vrvtWpe0O1b4rNja69VssJREoixzzKis7EBVBZieAAuSfSgF1s1pe4NbmVxfaUrS4jrbthMWfnFDkqrqR2CrH6NsumvZNt67q6DRZtswvcQtEUPR/vI8jbEg7bjaL44YjjmrDsz2iTQN1WPhbMPrqLNbxKmwa/ipA5Go3U4diwrmz6DimHSUrxbds8cxyKuezOlOEnt1c6XP1WOVvc1ifSq7ontzC4k+j6mHtsPqPJS96jVJReK2yM3VwL1sn7PdXmzbqzberkdIba8p1W+Z5BMFso5xLO3WScB9VPuj9aE7liWpGr0cQs3zPNb2NjLRso3kWFVK6J0tO+NmZCghcGvBKqmNxbYayoM+Kk7MUYsct97ty/152o/s7oB8bjUVOFvL8nhs4lR6V0oGgQw4uOXzctTaOzDhMOMzZpp2vNJ48coPhf32PkLv7QVrnxhjcG3t3fn0Vj9nqBsby9+L8yeJ9lsdD9kMziZhZV7t/rG1rjkPHxrlaMpXOeJnZDLj+F19J1TQwxNzOfBT+2ZCxSJd5Nz+n8/SvUwNsC8rydU4uIibtUtVZXUoirXtEwXW4CYDegEg/CQW/hvUsBs8Lp6Il6OrZfbh4/lRO3ukwGyI3B+cnjEQt42yyn0s3qRUjIv1bblbpaAnSLmkYNN+7NvjgqB0KwBmxuHUbg4kbyTta+dgPWrUzrMK9BpKYRUr3cLeOC7Pt8qIw7W7DBteIN1ccyUZrDxtXObmvF0msXlg2jzzHmB3LS2biZ5IwkdlCdgyvqxsBYhOBK5W7X2qybXU88cMby5+N8bDLx3XuMNy8YtcLCw65mnmO5Dd3P3YxoB6etSRwyPFwLDfkPFUZ9KdH1GnV4NGPutlJ8VIOxHHh08Ze01uSIQB6t6VtqwszJceGA8T7KiZKiTEANHHE+A91TsL0giCgPJiXJLOwRljW7MWNstmO/ia6jqV5OAaOeJw54Lgs0jExtnF5OJNsBcm+zFTWCxGAlRiUOZVLZZWZibAnQsxv+dVXsqWOGOHDD7K/FUUcrCbYgXs7HLvKmsP0ew5Rc8ETNlGYlFuTbUnSqrqqXWNnG3NX2UcOqNZgJ5LR21s6GBQ6YRnUXL9S2RlUC+YAMubyBrLaiVxsXeOKt02jKaY6lww7Mxc8xkq7srbUfUSSjEzCUyHq8Osl3yM4WJcsobNe4Nx41K5xvYtB429rLo1GgHNmayIua22Lrki4Fycb25cFceoxad2WKTlIhU/vIbfwVBrQuzaRyN/I+64hZUN7Lg7mLeY9k/tWRPpsPIv7UdpF/h7f8NOha7sPHfh+PNOne3tsPdiPLHyW1gtqQy6RyKxG9b9oeanUeoqN8L2doKWOeOTskH18M1ixUCSzBGRWCpma4B1Y2T/K/wqDHXFtnz3UzJnsfZriO9YX2DGusbyQ8ew5A9Qbi1SF9hcq4K2R2DwHcwtGfaMsO6eKYeBFm/huPfVOXSNJH2njux9FYZTxzfwOb6eaw4jpU5FhHkPE973VWmrHTNtSPZfibHuBHr4KRmjGg3c6/kvvR7aSGR2klFyLAsbX15+VVtF0dTHO+SoBuRne6VsDgwNY3DgpzaWOyRM8ZUtoqX1GdmCpex1GYjjXfaLlc6CHWkDXg2zPIC58gsmCxRcyaWCyFFPiAq3PLtFh+GsEWWksYYG44kX9ftY962qwolB7cPXSx4Qd0/Oz/AOEp0Q/fewt9lXqRmA1lfpf0Y3VBzyb/ALjt/wCI8yFt7a2PBiY8k6BhwO4rzU7xWrHuabhQ01VNTv1ojY+q5diNnyRq4ikjnw6yFEhnILWGmZRoUBN9VKkgA8ath7TngeC9UyZkjgXtLHkXLm5cjv2Zg4qM2ns3DrbPmgc6mPNnFvFbqGHrm863bI85YqxFUTG9rOG+1vHG3otuJWRMmDlhcMLG84Vjy6uXJ+VYtc3ffwVZ8rXO1pmkW/p+4uvEUW1UFk+Ugb/mzcfwEitv0eChfJRPN3at+P5XV+i2Dkiw0azO7ykZ3LsWIY65bk7l3elUpHAuNsl5uqkY+UlgAGyyw7Y24VbqMOvW4g8Pqxj7Uh4Dl/MVNDT3HSSGzfXkuVPVWd0UQ1n+Q4le9g7CEGaSRutxD6ySH/Kvgv8ALyAxPUmSzWizRkFmlpBES9xu85n7DgpeSMMLEAjmKqkA5q6HEYhY8ViBGpY8Nw8TwFbsYXGwUUsgjbrFaGyMOSTM/ebd5eP6DlU87wBqN2KtTRkkyuzKlarK6lEWntfFxxQyPMQIwpzX4g6W5k3tbnWzQSbBTU8b5JGtjz2L89yzkgLc5FJyKT3QTc+/S9dUDavoQaAS62Jz42XR/Z3s44dDLkz4iYfNpuyRb8zn6oY2PMBbb6pVD9Y2GQXnNLTCd2pezG5ne7cN9vdXCbDxxKZ8W4Yji3dW/wBVF8feTULGuedVgXAnrWxM6vVb5nn7BQeyTNK/VhmgiIyE/wC9coFyk3+iZomQ8TZOFWD0cWJGsfIe6xViSpjD2nVbnxIcMQP5dV4cO9WjA7Ohw6nIoW+rMd55sx1PqagfK+U9Y3VSOGOEdUW+bSseOxReN1hUsxUhTuW5BA1PPwrZkYa4F5sFpJKXMIjFz5Kn4X2dvbtzgHkpP6iuk7Sjb9VvmuG3QLiOs+3ctfE9D5opItesjaRVLKLFQWAuRrYc9akbXxvadhsVC/Q8sUjcbtuO7FdA+R/tyfvGuN0nAeC9L0P9R8VUum2z5zkjgxEv95bqTG1igXKxds1rqLDXfe9SxPbiXAYLr6Pkijxe2+piDc3vu3HhuUHtGTrMRFBjIurjw62coDIt2AEIzRKHRLXOtjcCpm2DdZu3u55qWJ0kMb3wS3c7LWA5nDIlX/AwPBGE+kVb9ppGLWuTqX8PPQAVWOo43vbu9lx5JZnv1i0G+7DyWyMco7wKfeFh793xrXojsxUfTtHaw5/LL5i9nwzAdYiP4EgXHkd49KMkfGeqSFl8Uco6wBUPszZ8nzkkE7KC7KqyjrFyocg1Jz94MR2rWYaVs2VriS9vhh+PJV2QvFzG4jgccvPzXvaeLnETJLDo1l6yJsw1IGqmz35ANrxqppCJj6dzWOzsMf6iG8tvBXKSWRkoMjMrm4N8gTz2bio7Z2yopTZcSpI3qFsw81Y3X1FcY/s3Iztvw4D73suk3TUUmDBjz+1rqewmw4k1tmPi2vw3Vbg0TTRG9tY8cfLLyUMlbK/C9uS9R4RJHlLorAMFF1B3Ip48zVmnJMkh4geAH3JWHSPYxgaSML+ZUbtTY0AkhVYwuZyXILCyKjEnQ6drKPWrrTgVZgqpix5Lr2GHMkD0utWLDRRYRcRLLNEpUSHK7C2fUC1u9qB51tYl2qFM6SWSpMMbWuN7Yjdt5YKrSdOYQeycaV8TKgPusfzqb6Z3BdUaIlIxEd/9pVv2HsMvGJZnlWSQZmAcg5derVja5YKded91QPNjYLjVVYGPMcYaWt4bdpHAla/SLZUS9XDGGM87ZEZmY5FGsklibHKvxZayzaTkFvSVUh1pH9loubAYnYO8+V1ZcJs+KMDIii2l7C/qd5qMm65kk8knaJUR0kjXESwYSwYE9fNcA2iQiw5Z3svkHqSPqguVilcYWOmvwHM+w87LXxns/wADJr1RQ/sO4Huvb4VsKiQbVuzSlS3+K/MD/Krn+ymCgxq9oiPDqJpjIy2zk/MoLAa6FiNbgDxqdsksjbAXJ+FST6UkbTl8pAvgPv7K1vicRitIQ2HhO+Zh22H/AC1PdH7R8dK1DIocX9Z27YOZ+y84XzVGEfVbvOZ5DZzKk9m7OiwyZUAW5uzE6sfFid5qvNO6Q6zyrMMDIW2YPzzW9UamXiWQKCSbAb6yASbBYc4NFyoiMHEOGbSMGyj7R/rf7qsue2AaoPWKota6pdrnsj588FM1VV9fI3DAEagi4PI7q1a4OaHDIovVbIuP+0vpJ183URn5qI9r9qTcT5LuHO/Kr9PHqjWOZXrtD0XQx9K7tO8h+VBdHsArSRtLYRs4RcwJBYmwuOKjfrobeF63kebENzV+qmLWODM7Xw3BdknnjwiBVDSSyHsqNXkbxJ4AcSdAKpxRGQ3yAzO5eArK3EXxJwDR9uG8r7gdksXE+JIeUd1R3IuSDi3ix18q3fMA3UjwHmefsq0dOS7pJTd3kOXHitDbM5WXrIxewEma2gaO+cLbV2aFmGn2BWGssOt89l16WXpmGNvK+yzsu5rwL/7s1Ox4NTZmPWHeCd3oNwqMyHJuC5ogF7vxPH2XvE4yOPvsF8Bx9BvNVZZ44u24BS3AUDiemMUcrROCh0ZWfsKykb7tu1uN3Co/qSQCxpPPD1x8lXdVMa8sdgpHB42SZc8TQFd11cv6aWF6wHVLtjR3k/YKZrw8XaQVn6qf/iR/9Nv++mpU/wA7f7T/AOltioWbpLGjMrYuAMpKsrI4IINiO9W/QVmYc0/8T/6V5ujatzQ5rCQVDydN8Nh2kZerkeQhnMXWXJACgkuLaAbgalZHXOIDmttzI8rFW4tCV0tg4ADifa5VV6TdNJ8b81GpjjOmRbln+8QNfIaeddJkLYxrOK9HQ6Igoh0jzdw2nADl7+i61sfaCTwxsGUlkVmAINiQCbiucJGFxa0i4XiaiMMlczcSPBZWwK71uh8VNveNx91TCU5HHmqhgbm3Dl8svCCSMWyq6j7ICkem4+lqzZjssFj9Rmy44YH2WPEYpXyKDY9Yt1Oh0ObcfKq1TGQGg7SPLH7KzTStcXWzAPt91nxuz4pfpI1a24kC48jvB8qnZK9nZNlDJCyTtgFaMuz2iF48S0a/ZlIdPe5zD96tn1UYF5QLb8vx5KNtLJe0TjyPW/PmsWAxk6qWMIlVmJzROLnWxOV7C2mnaOlqrUQikjLw613OzytcgYjgBsU1S+aNwa5t7AZHbYXwPG+1RW29tIzyA54mEBiXrFZbNM4W9yLaZAb3tqedXmwOGVjyN1eop2BjS7C7iTcWwjGse6zvLgrBiMNh8VCYiUkiIAsrA7t1ip0taobPjNyLFV6ercx/SxOx35qD/wBj8JhFeeOBpXjUuiszNqASABuvfkTW/TPf1SV0zpSpqSInv1QTY2wXNsf00xkzXOIZLnRYjlA5C2p9SauCBjdi9AzR1LE2wYDxOP4XQuhGGmVDi8fIQ5Xq4zKQMkV7km9rFj462UVUmLSdVgXn9ISRud0FOML3Ntp/Cn4+k2DY2GKgJ8BInrbXX0qMxPGwrnmlnGJYfAqE6O7aiPW4lmLyztdY41Z2WJbiJSFvlNrsb21c1YfTyYC1gNpw9VFWVkUZEDTfVzAx623Lw7lIbS2piBE8uRcPEilmeUhnsB9VFNgfNvSsNjiBsTrHhgPE+yqN+pmcGsbq334nwGHiVh6K9HgqLiMQufFSfOuza5SdwA3KVWy3A4VrLUOxYzBqtTxxukBz1RYE8Nu65OKseJlyIzH6oLe4XqlK8RsLzsF1hUr5zEyeJPuUfoK8t+rWS2zPkB7eqixJVzZ1jQZjooAuf63162OM2DQt3PDBcqLcmbtyHJCuuvH+v/FTySx0rC4nHadyqMjfVPGHV2Deo0bUzTxkaIpyqPAHQnztXinaTdPXMkPZBsORwJPFembRiOnLBnb0U1t/GdXEbd5uyP1Pu/SvQaQn6KE2zOA+64jjgtjZcRWGNW3hRfly9KmpWOZC1rswFkZKK6c7Z+S4SR1NpG+bj+819fQXb0q7CzXfZdDRtN9RUBpyGJ5D3yXIejGwnxcoQd2/aP5/6/zIq7LJqDivW1dU2njLiul9LtjQrgPkyKTIxHUqouzSDjbwy3BPAHyqtT6znl2wZryMeljFVtlkPaNrcDn3DM8lDbF6bYWKJZpjJNi3FnsouoBICgmyqumawNze5qaWN7uo3Bo+X5qb/wCvSCpe9trE4E7sw0W3eZWwntJw8j2lSVI+QU3+9Y3tyANaiBzR1c/mSzLoCd38QI3Yi6smP2tA+HWaJ1YIwdMupNu+gXeCULLY7s1UZJWwuAkNicO8qrFG6GXopBa+HjkeQNj3LzsbrZI+rzdWkZ6vTVytgY7k7vmyuuut6qyNnmN76jT/AHceAxWlUCX6+Wtj37f+wKl8LgI49VXtcWOrH1OtbxU0UWLRjvzPiqwCh9vdHocVNaUG7RjKymxUoxvbkesGh8B4Vu4Ausflv8qtNTsld1t3p/lYNi9HYsBIXXEEKws6Sslj9kjQWI9dCa3ay2S3paBzHXjub8PYKUfpJhBvxUH/AFE/nUvRu3LpDR9Uco3f2lUTbOysBisZM5xiIGVHBDx5S3aVxqd/ZVvxmrDHvawABejpqqtpqVjBCSQSMje2BB8yO5YsT0KwaxNKmK60JlZgrR9zMM+6+uS9udqyJ33sQtmaYq3SCN0Wre4xBzth52V/2L0cw2F1hiAa1i51Y/iOoHIaVWdI52ZXm6qvqKn96643bPBauxdnxskkbKM0MrxgjQhb549R4I6j0qvUUsUp1nNx37fHNYrgHPbJ/MAe/I+YK3fk00f0b9Yv2ZN/ow/Wq3RVEX7t2sNzs/H3VKxC9R7XQaSgxNvs+70O41ltcwHVlGoeP2ORWzQXENAxUaNrx4meOMISoJOY6X7DcN4HH0FVo9ItmqWMjBsCTf8A4nZ3/hdGXR5jgc6S2IAt3jb3KY6h17jXH2X19zb/AH3rt6zXdoeC4+o9vYN+B91S8finmlObffKFJ0XW3pzNeInM1ZUlgFzcgDcPtxK9TGIqaDWcQBtO/wCbFeMBCEjRQbgAC/j4mvWwQ9DG2PcLLgSSdI8v3qB+km4EPir+SQx2+E6/GrWQ7vX8Lo9iLkzzef8AwVLYjYuHc3aGMnxyrf3jWstnlbgHHxXEdTQuNy0eCw/7PxDutMn3J5x8M9q2+pftse4ey1+kj2Ejk53usQ6OIDmEswPjnF/eVv8AGn1H9LfBbdC61ukfb/cuddNuj+PaduzNPCD80b57Cw3gbmvfW1WYpY7XwBXotHTU8MIaHdbbfM9+5RmA6GzfSYofJ8OtjI8hAJF+6qjUsdw048d1bGZuTcSp5K5uUeLuCt8/tKhj7OHwzMg0FyqD0ADaedqg+lccXFcttCdpss+D2/8A2pJFAI2REbrpwSCGVCMiA8QXsTcDRawY+hBdfktTH0ALr3OQV8qoqa1dqH5mX7jf5TVerNqeQ/0n0WDksUmIjhAVVGY7kUC5PO1WYKYAdUABQyTNjwzO5aeIIW0mJYfsxj+XH+r1rVV8NIzO3qeSzT0UtS7WeO7YOahcftF52CgHLfsoP18T+VeMq62ateGgYbB77z6ea9NBTx07bnxUzgNiBI3z2zspHJRb8+ddik0S2KF3SdpwI5fNpXPnrdZ41eyD4rDgAcTKJXHYQAAeLbz8dfdSl1q2UTPHVblz/wA/ZUJGashG5WKu4sLmvtYdpJsNADYBWkbwGoGY+QDe+rdPZrS4r0egwGsfIeA+eSs+wsDFs/CZ207IZjx5KPE3PqTUVnTSWGZXG0pX67i9x6o+eexU7pxtSWJVLHJiMQpJsfoYAdI1PBmPebkRVxuqeo3sjzO/2Uv7P6P6Z5qpxjsG7h78VXdgdGGmnihmLQdahkjLLcuBwAuLG1zrwG7UVl8oa0kYr0tTXNjidIzrWNjjkp/ans6AbJhpjJINWVlAAHNh3TysaoDSbelEWrc7bbOfsuXFp27rSMw4Kt9HtqyYDFZmUjK2SZCNbbm/EN4P6Gr0kTZQDt2FdKqgZVxYcwfm/auo4TaMeGazsAluqFrm+WzQZQLliYpACRxjAqkWl2XzeuJJBJUtuwY5+ODrnIWcL8it4YzFTfRRCBODz3LnyiUi34mB5VizRnioOipof3jtc7m5f3H7DvXmXYV8vXzTTXNjdsgAse6IsthcDiagkfZ7XAWxt4j3sozWargYmNbbhfx1rraw/R3Cp3cPFfxKKT7yL1KXuO1YfX1L85HeJW+mGQbkUeSisXKrmR5zJUVtiBVnwshVSCzQNoNzrdf40UfirZpwIVyme50MjL7A4dxt6E+Cy43o5hZQQ2HiuRbNkUEeRAvQPcNq0ir6mMgtkd4lQnR/o8rYaJopp4HAyuEkYrnUlXuj3FswOmlbvf1jcXV+srnCdzZGNeMxcY2OIxFjkVp4PH4iHGTRo8WMZkV5ApWN7r2DoLrnylbjTRRurYtaWgnBTywU81Kx7g6IAkC93DHHna97c9qsOz+lEEj9W2aGb/hTDI3pfRvQ1GYyBfMLmTaOmjbrts5u9uI9x3rP0jwLzQ5UtfMGseI10/X0rnV9O+eLVZndR0UzIpdZ6i9k7Cmg+cBQvuyG9rcm8a59No+eA9K2xdu4c96mrq3phqMy9VNYTaascjAxyfYb9DxrpQ1jHu1HdV24/beuaCtwqNdBrvq2MDdZOIsVqTYRVBZSY7C5y7tPEbqlEpODsVCKYE/p4E7vZQGwesDxlkzFIOsYA2s07l336FgU/i51I4MIzt+F1K572MdbrAvsN+qwWHr5KwrtFNzXQ+DAj/SozC7ZjyXKFQzI4c1so4OoIPlUZBGamBByXqsLKURQfS7o+MbCI85Qq2dTa4vYixF9RYmpYpOjddTQTdE69lSY/ZjPfWaIDxAcn3WH51Z+rbuVk1gOxXfox0bjwSEISztbO53m24AcALnTnVaWUyHFVJJS84qRnx8a6FrnwGp+FYbE52xVXzsbhfFaW0JJXik7ORMpvm7xFjpbhUNY2NtPIL3OqfRaB0rze1h5rewmCWPcNeLHealfI52akjhbHlmtHb2AEhiubDNlJHMafEAetcfSVI2d0dzbG3j+QB3rp0c5jD7C+F/D8LcwGzY4R2BrxY6k/wBcqtU1FDTD9MY79qgmqJJT1itLaUzTP1EZ0/3reA8PP+vGq9U907/p4/8Akdw3fPdVjjgtvZaBA0Y3I1h5EBh+ZHpU9G1sYdE3Jp9et91Ylx1Xbx6YfZbtXFCuVe0faIM6EL2W+aL/AGlRwXA9Wt6Vbp23BXqNFQ6sJBOOduYw9FdY/wC94jNvw+Hay+DzDe3NU3DmTWT+hFb+J3kPz6LxI/1E1/4W+bt/d6qrdJsMs+2cIHF42ULruYoZGI5i5A9ayy7ITv8Adeo0fU/6CUszB9bC/qpL2jXKpLCCZsK3XFh9VNMwPnobeCmqMNQ10xpxtGJ3bu/cq2jJGmQwOyeLd+xWjYnVmFHi1WRQ9zvNxe7c6jip2wDUb37yd5VB8ZjcWHMLkntKlhfGF4TmuoWQgdkutwbHc3Zyg28K61PfUsV6rRrJY4A2QW3b7H02q17G2aI4MNiAC0skKuGYlmzoBIsaE91WiDrYWFgvnVd7ruLdl1TkqDI98JwaDawwFj1S42zIdqnxV8SUFQwPZIuDy33qsuA4FpIOxUvaHS3PIBF3A4tpctZhbnqdwGtceeolkkAZ2QR32VE1jScFc8PNnUMAwvwYEHfxB1FdcG4urjTcXWSsrKonT/pdFGOoQF5VZHJBACMrq4ueJ03Dx31ZhhJ62xeh0PoqWQ9M7BpBHMEEfdZennTI4ZVjgt1zrmzEXyKdxtuLHw5eVYhh1zc5LTRGiRUuL5eyDbmfZVnD9IcRFsp2u2ebEOqybiFIDSMCOJbML8z4VKY2mW24LrPoYJdIhthZrRhxGAHhby3rd9lWwJBIcU4KplKpf617XI/ZA48b8qxUyAjVCg/aCujLPp2m5vc8LbOa6JtLZkU65Jo1df2hu5g7weYqo1xbiF5iColgdrRuIKgTs3F4TXCucRCP/byt2gPCOT8g3hxNSazXdrAro/UUtVhONR38zRh/yH3ClNi9IIsTdVukq9+JxldfMHeOYrVzC1VKqhlp7F2LTkRiD3rexeESQWdQfDxHkeFVpoI5hZ4uqRF1oZJoN15o/A98eX2qqWqKfLrt/wCw91jELFtbHpLhpFRtZLQ2+spkYR7uWa/pV2lqY5jdhy2be9XKE/rtd/L1v7Rf7LY2MLtiH4GUovIRqsZH76v76ndsCzU4NjZuF+9xJ9CFJMoOhFxzrUG2SpkA5qD2+YYFRyMuaRUuCRYE9o6eCg1bp+kkJbngVz6zoYGhxwuQN3zBb4wTDuzP62b86h6UHNoVnoXDsvPqnUzDdIp80/lTWj/l801Jh/EPBMk/2o/c1Lxbilp94806mY75FHkt/wA6a0Y/h801Jjm4DuT+zb993blew9wp01uyAFj6e/bcStmDDIndUD+vGo3Pc7MqZkbGdkLFtP6GT7p/Kq1V+5dyWxyW1U6ytfaERaNgO9bMv3hqvxAqCpYXxENzzHMYjzUsLg14Jy28jgVozbQMtkg7zAFn4ICP83Kqr6ozWZT5kYnYAfvwUUjS1xbtCw7TYYWC0feY2zcb7yx52/Soaxwoaa0WZNr8dpVuhpxJJY5DFa/Q6560niV159q/5iq2gg79Rx4eON/srWk7DUHP7KQ2rtpYWCnUkZrX3C5A/I+6vRNbdVaekdM0uGSqvtS2bH8lhCL20clFUXuuUmX0Fgx8qs0gcSTs+WVjR2kBFVBsh/eYd4xHt3ra6D7ZWbBxQxWWVR1cgHAcZPxb/MnwrMrT0he/L5gqWlKT6WTo4xYOvbgMz3i63+lGykkWBI+ziI3DQOPqWILFvFTbUca58tYY3hoGsXbOG08LbFmkqPpgWAXaRYjh7qXweBVYSkgBzA9brcMSO1ckC4rEELYRZvjtJ3lRDqu6ndvXPeh+fEdZgFnHyaF2JZSc8sRY5UU8Fvckj7QG6ujNYWktifVejqyyntUuZ+oQMDkDbPnuHeozpTEuL2hHhMKAEjAgXKNBYkyt5L8SvOpIupHrO+bltTPdDTmeY3Jx9h82LrEuABjRFOXIUKHwyEWHkQMp5E1QvjdeeZMWuLjje9+/5da2K2IjwiHM6qFKrldhYG4UEKRmVdAAdNNb1q8a2agqf1yS7M7r57/uobov0LGGfrZZBI47gAsq89Tqfy+NRMhDTdUqeiEZ1nG5VtqZXl4mzZWy2zWOW+69tL+tFs22sNbJcu2F7Op3mz4wgIGzMoYM0hvfUjQA8Tv/ADF19QALNXrqvT8LItSmGNt1gPngrbtfoPh8RiOvkMlyACgYBTYADhcCw4EVA2dzW2C4tNpmop4ehZbnbHHy8QrDFhUVFRVUIoAC2FgBusKiuc1zHSPc4vJxKzVhaJREoiidt9H4sTZjdJV7kyGzqfMbxyNbteWq5S10lPcDFpzacQVFwbdlwrCLH2yk2TFKOw3gJB9Rvh7r1vqB2LPBW3UUVU0yUme1hzHLePP0VpVgQCDcHUEVCuSQQbFQPSHCo0sH1Gu0rONDkRDrzs7JUT6Zj7uGDrWuM8Vap2dSRwzsGjm4j7ArHsTESwwR9bHdWXrCyalWc52zD7zHUVBNUSwvPSNuzYRu4haVr7zutkDYchgPIKew2JSQXRgw5fr4VYilZK3WYbhV7qA6XYMzDKNerQyW8SWAH8IeunRyCM3O02+d9lytJQmcao/hF/nddV3Y/SaTDWR/nIhp+0o/ZPEDwPvFXZqNk3Wbg5cqm0lJTWY/rN8x83LocEodVZTdWAYHxB1FcRzS02K9Q1wc0ObkV7rC2SiJREoixzxB1KncdNK0ewPaWnahXqRwoJJAA3k1s5waLk2CKGxu0i6syEpEO9LbVuUY8TuvXLnqzIwuYdVgzdtPBo+62jjdK4MZtX3oriFaJgotlY+ZB1W/ibaelZ0TK10Ra0WsT4HEX47O5W66ExvB3jzyK39pbPWZcrXFjcEbwat1VIypZqv8lDBO6F2s1e8BgliTIm7eSd5Pia2p6dkDNRmS1mmdK7WcuX42KfaWLxEmHIyRlYwTuKjNYjzOZvxCuoNWNoDl62J0Oj6aNkwxdc9+H4HcumT4FDKs7d5EZRfcASCTbx0tfwNVmyO1OjG0rxDo264lOYC55tbozPhXONwJCDVjFpopO4A6Mp07PDS3C1h88TQWynAbV3aPSTKiHo6scj6X3Hj4r3sr2hpG7HGQyLM1gSoFgvAZXIZRx41WZo6z3StdcnyG4fMVl+hietC8EfNowWHpV09hnyRIZRhzrMVADuP+GuYiwPE8+OoNqOncMTmrdBQOgvI6xf8Aw7hxP2+Whtr7WlkYYnCwPhYliGG60Xy5GOl2y2G/etyNNd1SMYANVxuc1LHE0AxzOD3E61uPzeujdDOiUeCQm4eVwAz8APsp4L8T7gKk0xkPBcStrXVDrZAbPdWWoVRSiJREoiURKIlESiJREoiURKIseIgV1KOoZWFipFwRzoDZbMe5jg5psQqo2Dn2cS0AafCb2hJu8Q4mInvL+yf1Jqa4kzwK7Alhrxqy2ZLsdsd/u3Hj+AvmN2jHihI8TZkMKYdWG8NPLkccmUKhPnQNLc/llmKnkpS1sgsdYuI4MFx3G5VvAtUK4i0MRslGOZCY3+0mnvG41Tkoo3O12dV28ffesELTw00qM7FOtBOUstgezcd3jx3c6kmlnhYxpbri2JGdzw5WUEV9ZzuNvD83UdtHZmFxF8j9VJ4HQX5qf0q1SabZfVLu44FU6rRsUwJb1T5eHspvo5h2jw0aP3lBU+jEacrVLUva+UubkVaoo3RwNY7MYKSqBWkoiURYp8QqC7MFHMgVo+VkYu8gJdaB2tn0gRpD9o6KPU76pmtMmEDS7jkPFa33L7HswuQ07ZzvCDRB6cfWjaR0h1qg63D+Ee/elt60ul8DtGgRSVDahQTwsNBw31X0vG90TQwEgHZ5LqaMexrzrG2Cy9FdntFGS4szm9vADdfnvqTRdM6GIl+BPotNITtlkAbkFN101QVR9ovSD5PB1SH56YFVA3hdzNpx4DmeVTwR6zrnILtaFoenm6R/Zbieewe/5W/0J2J8kwqIR843zkn3iBp6Cw9D41rK/XddVtK1n1VQXDsjAcvypnFQ51y3sDa/lfUetaMdqm65cjNduqtHFjrZli+olnfmfqL+tc6b9ecRbG4nnsH3WdtlGdOsaFjSFEWTETnq4gyq2X7Tm40A/wBdwNdSIY32BdfRVPrvMrzZjMT9h3rd2F0Zgw0SII0Z1HakKLmZuJuRe19w4CsPkc43uq1VWyTyF17A7NgC3dtbOXEQSwtukUrfwPA+hsfStWOLXBwUEMpikDxsUP7P9otLhRHJ9Lh2OHkHNNB8La+INSTts+4yOKsV8QZLrNydiO9WWoVSSiJREoiURKIlESiJREoiURKIlESiLn2K2WxxHX4QhZXmkbqibRusNkJYD63WXsfGS/OrId1bOy916WOpaIeiqMWhrRfaC/HA7tXZuCtGwekKYi6EGKdPpIX7y8x9peY8R41C+Mtx2LkVdC+CzwdZhycMj7HgpaaTKpY8AT7q1aLmy57narSViwEeWNQd9rnzOp+JraQ3cVrC3VYAV6xGFR++qt5gVBJDHILPaCt7LS/sVB3Gkj+65t8b1U/+PjH7subyJWNVPkEw7uIb8SKafTVA7Mx7wCljvT5HiP8A5P8A9Sfzp0FV/wDt/wBR7pY70/stj355T90hfyrP0b3duVx5WHollkh2PCpvkzHxa7fnW7KGBpvq3PHH1WdULeAq2sr7RFpYLa0ErMkUqOy94KwNuHDnWAQVG2VjyQ0grdrKkUbt/bUeEhMsh5KvFm4Af1pW7GF5sFao6SSqlEbO/gN6pfQzZMmMxB2hihpe8KndcbiBwVeHidfOeV4Y3Uau9pOqjpIfoqf/AJH5tO3hhy6NVVeXSiLS2fAY1ZnIzMxdzw5egFVqWF0YJd2iST9vJGtJw2qtdEozi8TNtBx2dYcMDwQXBb119S1dCTqtDPFdzSLhSwMo255u5nZ84K2YnFJGAZHVATYFmA14DXjUIBOS4rWud2RdZqwtVTJP7ptYHdFjlynwEybveDbmXNWe3Dxb6Loj9akttZ6FXOqy5yURKIlESiJREoiURKIlESiJREoi+GiKE2Ls6RHj6wDsQBcwIsZHYtPbja6qb8b1I5wOW/8Awr9VOx7Xam117f0gWb6lYulWz8PIFaSTqZl1ilTvr6DVl5c+FbwtkPZFwq8OlRRXDyC05tO3u+6jcDt9zEYsSybwvXA2DJmF2cEDIbemvCrH05YddVaqopap4jow67iMCPEA3x9eauQN91UFvkvtEXx2ABJNgNSeVYJAFysgEmwUG2216/ss0iFLBUF+1fh46VxHaTa2p6pL22yAv1v8LoiicYesA0327l8weJk6yRUjsW+cs5tbgTbmagp56kTyNijtrdbrG1tl7cSsyxx9G0vdlhgp4V6MLmLBjsWkUbSSHKqi5P8AW8k6W51gkAXK1e8MaXOyVe6P9LvlU5iEJVcpZWLXOlu8LWG/xNRMmDnaoVSCs6WTVDcFq+0zGSiGOGK/zpObKDcqtuzp4ki/lbjWZXWsN60r3uDQxu1ans36Nyws+ImUoWXIiHfYkFiw4bhYHXfSNtsStaCncwl7hZWbpH0ihwceaU3Y9xB3mP6DxJ0/KrDIy82C79FQS1b9Vgw2nYPm5U3ZGxJ9pzDFY26wD6KLUXHC3gp4tvbytVhzxENVua7lTWQ6OiNPS4v2nj78NnNdHRAAAAAALADcBwAqovLkkm5XqiwlEVY6e4xhAuHj+lxLiFeSnvnytofvVLCMdY7F1tERNMxmf2Yxrd+z5wU9s7BLDEkSd1FCj04nmd/rUbjc3K500zppHSOzJuuJ+0DHvNjZg97RsY0U7lUW3fe71+Y8BXTgaGsFl6KhY1kLdXbifnBdm2CwOGw5BuDEhv49ga1zX9orzswtI7mVWvaRICcBGv0hxcbIONhoT5XZffU9N/Edllc0eLdI45apV0qsuclESiJREoiURKIlESiJREoiURKIlEVa6VbQxGFRpVkjKFgqoYzcEj7QbXcTqKvUkUUzgwg333/C5lfNPTsMjSLbrfe651/aTsxZ2LMdSTvrudE0CwC8mZ5C4ucbkqw7Dw7PaSXDySQkEWVAc2ltxIuNd44iqNSW2LGuAPErs6NfNHI2oDXWGRA2+KnBsrE4PtYM9dBvOFlbVf8ACc7vI895NcnWa/tZ7174VVPWC1SNV/8AMBn/ALh9x5KT2P0mgnOS5jmGjQyDK4Pkd/pWjoy3HYqtTo6aAa/ab/MMQplhfQ7qjIvgVRBsq1tTHWeNo4XHVOVuVCqb9kgHn41wqye0jHxxnqHdYY4WC61PDdjmveOsN9zvWTEGfro2bJEXBjBHatx14XvWkwq/qWPNmFw1d/HH7LDOg6FzRdwGO7gp7DoQoDNmPFrWv6V3YWuawNe7WO+1rrmPILrtFgoTpngmmhSNTvlUa7tzWv62qOpBLLN3qpVRmRgaN6zdHdgLhlJ70jaM3LwHL86U8HRi5NytoYGxDDNZ9pSrHLFI7BVUOpZiAACAdSfu1u7940b7/PJTCNz5GhouVWtpdN2lYw7OiM0m4yEdheetvebDzq62EDF5svQQaHbE3pa12q3dtPzhc8lk2F0I+c+UY5+vnOtjqq+/vW4DQDw3Vh82GqzALWr0x1OhpRqM8z7ep3q51AuElESiJRFV22fLJtUSyIRDDFaJtLF27x36GxI1+yKl1gI7DMrrCeKPR3RsPXc7HkMvnFWiolyVQfaD0KbEN8ow4BltaRCQM9tAQTpmA013gDdbW1BOGjVdkupQ1wjHRyZbOH4Vc2HtLa2FXqI8PIyjuiSGQhfusLC3mSKne2F/WJ81amjpJTrucO4j0Vs6L9G8Q04xuPbNMBaOPSyXvqbaAgEgAX3kkk7q8srQ3UjyVGoqYwzooRhtO9XWqy56URKIlESiJREoiURKIlESiJREoiURa20cBHOhjlXMp4a+hBGoNbxyOjdrNNio5YmSt1Hi4UXg+iGEjOYRZjwzlmHuJt8KsPrp3CxcqkejKZhuG+OKnAKqK+vtEUdtjYcGJFpow1tzbmHkw1FbNe5uSs01ZNTG8TrenhkogbHxuH/9NiRKnCLEgm3lIuvkDpW+ux3aHgrv1VHP+/j1TvZ7HBYsZtqXIUxeAnCki5hIkGhvfskFRpUU1LHOwsJw8FvFSRB2vTztv/V1fXNZn6a4HTrGZCDcCSKW4P7psa3NMXWuAbcloNEVmOoAeTh7r03T3AD/AH/ujl/7K36CTcsDQlcf4PNvutPG9MoZQohjnkIdWuIyF0INrnidw03kVXqInNYCSM2+oUc+ipYma0rmtxG3HEgX7r3PBeMTtraMncgiwqnc87gn0Uag/hNSvfTxYyOVkQaNgxkkLzuaLfPFYMP0eErL8rxZxRdsrICVUCxbQA3HaUai2+qj6yN8kfQkYHv7Lgo5dKsaW/Sxhmqc8zkRj47bq54LBRwqEiRUUcFAH/k1ZJJxK5ss0krtaQknitisKNKIlESiJREoiURKIlESiJREoiURKIlESiJREoiURKIlESiJREoiURKIlESiJREoiURfCL0S6+dWPAe4UWdYqN6TOVwsrDeq5x+Ehv0qKYXYVBUG0ZO5UnZ8k+JJZVaQ31bh5XOg8q4T6SWZ5dmVVhmfJkLqWwex8THNE7ICocZrMDYHQkj14VZp6CSKQOKmtIHA2V0rsq0lESiJREoiURKIlESiJREoiURKIlESiJREoiURKIlESiJREoiURKIlESiJREoiURKIlESiJRFrbRwyyRPG18rqVNt9iLG1YIuLLR7Q5padqy4eBUUIihVUWAG4CgFls1oaLBZKyspREoiURKI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56</Words>
  <Application>Microsoft Office PowerPoint</Application>
  <PresentationFormat>On-screen Show (4:3)</PresentationFormat>
  <Paragraphs>7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Make Your Own Kind of Music</vt:lpstr>
      <vt:lpstr>Nobody can tell you, There's only one song worth singin‘, They may try and sell you, 'Cause it hangs them up, To see someone like you.</vt:lpstr>
      <vt:lpstr>But you got to make your own kind of music, Sing your own special song, Make your own kind of music, Even if nobody else sings along.</vt:lpstr>
      <vt:lpstr>You're gonna be nowhere, The loneliest kind of lonely, It may be rough goin' Just to do your thing, The hardest thing to do.</vt:lpstr>
      <vt:lpstr>But you got to make your own kind of music, Sing your own special song, Make your own kind of music, Even if nobody else sings along.</vt:lpstr>
      <vt:lpstr>So if you cannot take my hand, And if you must be goin‘, I will understand.</vt:lpstr>
      <vt:lpstr>You got to make your own kind of music, Sing your own special song, Make your own kind of music, Even if nobody else sings along. x2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Own Kind of Music</dc:title>
  <dc:creator>Britt</dc:creator>
  <cp:lastModifiedBy>Windows User</cp:lastModifiedBy>
  <cp:revision>8</cp:revision>
  <dcterms:created xsi:type="dcterms:W3CDTF">2015-03-29T08:19:35Z</dcterms:created>
  <dcterms:modified xsi:type="dcterms:W3CDTF">2015-03-30T01:45:43Z</dcterms:modified>
</cp:coreProperties>
</file>